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tags/tag28.xml" ContentType="application/vnd.openxmlformats-officedocument.presentationml.tags+xml"/>
  <Override PartName="/ppt/notesSlides/notesSlide4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2.xml" ContentType="application/vnd.openxmlformats-officedocument.presentationml.notesSlide+xml"/>
  <Override PartName="/ppt/tags/tag34.xml" ContentType="application/vnd.openxmlformats-officedocument.presentationml.tags+xml"/>
  <Override PartName="/ppt/notesSlides/notesSlide43.xml" ContentType="application/vnd.openxmlformats-officedocument.presentationml.notesSlide+xml"/>
  <Override PartName="/ppt/tags/tag35.xml" ContentType="application/vnd.openxmlformats-officedocument.presentationml.tags+xml"/>
  <Override PartName="/ppt/notesSlides/notesSlide44.xml" ContentType="application/vnd.openxmlformats-officedocument.presentationml.notesSlide+xml"/>
  <Override PartName="/ppt/tags/tag36.xml" ContentType="application/vnd.openxmlformats-officedocument.presentationml.tags+xml"/>
  <Override PartName="/ppt/notesSlides/notesSlide45.xml" ContentType="application/vnd.openxmlformats-officedocument.presentationml.notesSlide+xml"/>
  <Override PartName="/ppt/tags/tag37.xml" ContentType="application/vnd.openxmlformats-officedocument.presentationml.tags+xml"/>
  <Override PartName="/ppt/notesSlides/notesSlide46.xml" ContentType="application/vnd.openxmlformats-officedocument.presentationml.notesSlide+xml"/>
  <Override PartName="/ppt/tags/tag38.xml" ContentType="application/vnd.openxmlformats-officedocument.presentationml.tags+xml"/>
  <Override PartName="/ppt/notesSlides/notesSlide47.xml" ContentType="application/vnd.openxmlformats-officedocument.presentationml.notesSlide+xml"/>
  <Override PartName="/ppt/tags/tag39.xml" ContentType="application/vnd.openxmlformats-officedocument.presentationml.tags+xml"/>
  <Override PartName="/ppt/notesSlides/notesSlide4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tags/tag40.xml" ContentType="application/vnd.openxmlformats-officedocument.presentationml.tags+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635" r:id="rId4"/>
    <p:sldId id="705" r:id="rId5"/>
    <p:sldId id="706" r:id="rId6"/>
    <p:sldId id="804" r:id="rId7"/>
    <p:sldId id="637" r:id="rId8"/>
    <p:sldId id="717" r:id="rId9"/>
    <p:sldId id="640" r:id="rId10"/>
    <p:sldId id="638" r:id="rId11"/>
    <p:sldId id="639" r:id="rId12"/>
    <p:sldId id="710" r:id="rId13"/>
    <p:sldId id="711" r:id="rId14"/>
    <p:sldId id="783" r:id="rId15"/>
    <p:sldId id="712" r:id="rId16"/>
    <p:sldId id="784" r:id="rId17"/>
    <p:sldId id="716" r:id="rId18"/>
    <p:sldId id="713" r:id="rId19"/>
    <p:sldId id="785" r:id="rId20"/>
    <p:sldId id="641" r:id="rId21"/>
    <p:sldId id="719" r:id="rId22"/>
    <p:sldId id="720" r:id="rId23"/>
    <p:sldId id="721" r:id="rId24"/>
    <p:sldId id="800" r:id="rId25"/>
    <p:sldId id="802" r:id="rId26"/>
    <p:sldId id="803" r:id="rId27"/>
    <p:sldId id="801" r:id="rId28"/>
    <p:sldId id="718" r:id="rId29"/>
    <p:sldId id="648" r:id="rId30"/>
    <p:sldId id="645" r:id="rId31"/>
    <p:sldId id="646" r:id="rId32"/>
    <p:sldId id="647" r:id="rId33"/>
    <p:sldId id="727" r:id="rId34"/>
    <p:sldId id="723" r:id="rId35"/>
    <p:sldId id="786" r:id="rId36"/>
    <p:sldId id="724" r:id="rId37"/>
    <p:sldId id="792" r:id="rId38"/>
    <p:sldId id="726" r:id="rId39"/>
    <p:sldId id="728" r:id="rId40"/>
    <p:sldId id="725" r:id="rId41"/>
    <p:sldId id="779" r:id="rId42"/>
    <p:sldId id="788" r:id="rId43"/>
    <p:sldId id="789" r:id="rId44"/>
    <p:sldId id="790" r:id="rId45"/>
    <p:sldId id="778" r:id="rId46"/>
    <p:sldId id="649" r:id="rId47"/>
    <p:sldId id="650" r:id="rId48"/>
    <p:sldId id="737" r:id="rId49"/>
    <p:sldId id="651" r:id="rId50"/>
    <p:sldId id="652" r:id="rId51"/>
    <p:sldId id="732" r:id="rId52"/>
    <p:sldId id="729" r:id="rId53"/>
    <p:sldId id="731" r:id="rId54"/>
    <p:sldId id="733" r:id="rId55"/>
    <p:sldId id="734" r:id="rId56"/>
    <p:sldId id="657" r:id="rId57"/>
    <p:sldId id="659" r:id="rId58"/>
    <p:sldId id="738" r:id="rId59"/>
    <p:sldId id="660" r:id="rId60"/>
    <p:sldId id="739" r:id="rId61"/>
    <p:sldId id="614" r:id="rId62"/>
    <p:sldId id="68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66FFFF"/>
    <a:srgbClr val="CCFFFF"/>
    <a:srgbClr val="FFFF66"/>
    <a:srgbClr val="006699"/>
    <a:srgbClr val="00FFFF"/>
    <a:srgbClr val="66FF66"/>
    <a:srgbClr val="00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58863-97B8-4AFE-AA36-049C4D3B5319}" v="157" dt="2024-12-26T16:47:52.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85" d="100"/>
          <a:sy n="85" d="100"/>
        </p:scale>
        <p:origin x="590" y="48"/>
      </p:cViewPr>
      <p:guideLst>
        <p:guide orient="horz" pos="2160"/>
        <p:guide pos="3840"/>
      </p:guideLst>
    </p:cSldViewPr>
  </p:slideViewPr>
  <p:outlineViewPr>
    <p:cViewPr>
      <p:scale>
        <a:sx n="33" d="100"/>
        <a:sy n="33" d="100"/>
      </p:scale>
      <p:origin x="0" y="-8836"/>
    </p:cViewPr>
  </p:outlineViewPr>
  <p:notesTextViewPr>
    <p:cViewPr>
      <p:scale>
        <a:sx n="200" d="100"/>
        <a:sy n="2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Evans [KDHE]" userId="9de979b3-e09d-4f64-9826-099d9c3fd2fe" providerId="ADAL" clId="{17258863-97B8-4AFE-AA36-049C4D3B5319}"/>
    <pc:docChg chg="undo custSel addSld delSld modSld">
      <pc:chgData name="Lauren Evans [KDHE]" userId="9de979b3-e09d-4f64-9826-099d9c3fd2fe" providerId="ADAL" clId="{17258863-97B8-4AFE-AA36-049C4D3B5319}" dt="2024-12-26T16:53:38.130" v="622" actId="1076"/>
      <pc:docMkLst>
        <pc:docMk/>
      </pc:docMkLst>
      <pc:sldChg chg="modSp mod">
        <pc:chgData name="Lauren Evans [KDHE]" userId="9de979b3-e09d-4f64-9826-099d9c3fd2fe" providerId="ADAL" clId="{17258863-97B8-4AFE-AA36-049C4D3B5319}" dt="2024-12-26T16:46:09.311" v="497"/>
        <pc:sldMkLst>
          <pc:docMk/>
          <pc:sldMk cId="0" sldId="257"/>
        </pc:sldMkLst>
        <pc:spChg chg="mod">
          <ac:chgData name="Lauren Evans [KDHE]" userId="9de979b3-e09d-4f64-9826-099d9c3fd2fe" providerId="ADAL" clId="{17258863-97B8-4AFE-AA36-049C4D3B5319}" dt="2024-12-26T16:46:09.311" v="497"/>
          <ac:spMkLst>
            <pc:docMk/>
            <pc:sldMk cId="0" sldId="257"/>
            <ac:spMk id="6" creationId="{7DD0D7FE-1B23-4F72-97E3-B1C606101878}"/>
          </ac:spMkLst>
        </pc:spChg>
      </pc:sldChg>
      <pc:sldChg chg="delSp modSp mod">
        <pc:chgData name="Lauren Evans [KDHE]" userId="9de979b3-e09d-4f64-9826-099d9c3fd2fe" providerId="ADAL" clId="{17258863-97B8-4AFE-AA36-049C4D3B5319}" dt="2024-12-26T16:46:04.752" v="496" actId="20577"/>
        <pc:sldMkLst>
          <pc:docMk/>
          <pc:sldMk cId="0" sldId="258"/>
        </pc:sldMkLst>
        <pc:spChg chg="del">
          <ac:chgData name="Lauren Evans [KDHE]" userId="9de979b3-e09d-4f64-9826-099d9c3fd2fe" providerId="ADAL" clId="{17258863-97B8-4AFE-AA36-049C4D3B5319}" dt="2024-12-24T15:23:02.684" v="3" actId="478"/>
          <ac:spMkLst>
            <pc:docMk/>
            <pc:sldMk cId="0" sldId="258"/>
            <ac:spMk id="15" creationId="{031D8309-FD2B-4B3F-4356-3583D8369DA4}"/>
          </ac:spMkLst>
        </pc:spChg>
        <pc:spChg chg="mod">
          <ac:chgData name="Lauren Evans [KDHE]" userId="9de979b3-e09d-4f64-9826-099d9c3fd2fe" providerId="ADAL" clId="{17258863-97B8-4AFE-AA36-049C4D3B5319}" dt="2024-12-26T16:45:57.950" v="493"/>
          <ac:spMkLst>
            <pc:docMk/>
            <pc:sldMk cId="0" sldId="258"/>
            <ac:spMk id="15362" creationId="{B9FAC6AD-4E1B-40F4-9F5C-64A251EFEEB5}"/>
          </ac:spMkLst>
        </pc:spChg>
        <pc:spChg chg="mod">
          <ac:chgData name="Lauren Evans [KDHE]" userId="9de979b3-e09d-4f64-9826-099d9c3fd2fe" providerId="ADAL" clId="{17258863-97B8-4AFE-AA36-049C4D3B5319}" dt="2024-12-26T16:46:04.752" v="496" actId="20577"/>
          <ac:spMkLst>
            <pc:docMk/>
            <pc:sldMk cId="0" sldId="258"/>
            <ac:spMk id="15364" creationId="{6ED9DA1F-1BBF-444F-9FBF-4FF53296E066}"/>
          </ac:spMkLst>
        </pc:spChg>
        <pc:spChg chg="mod">
          <ac:chgData name="Lauren Evans [KDHE]" userId="9de979b3-e09d-4f64-9826-099d9c3fd2fe" providerId="ADAL" clId="{17258863-97B8-4AFE-AA36-049C4D3B5319}" dt="2024-12-24T15:23:08.357" v="4" actId="207"/>
          <ac:spMkLst>
            <pc:docMk/>
            <pc:sldMk cId="0" sldId="258"/>
            <ac:spMk id="15365" creationId="{54AFF47F-AB7C-4A1D-B849-1549B185E1C7}"/>
          </ac:spMkLst>
        </pc:spChg>
      </pc:sldChg>
      <pc:sldChg chg="addSp delSp modSp mod addAnim delAnim">
        <pc:chgData name="Lauren Evans [KDHE]" userId="9de979b3-e09d-4f64-9826-099d9c3fd2fe" providerId="ADAL" clId="{17258863-97B8-4AFE-AA36-049C4D3B5319}" dt="2024-12-26T16:35:20.892" v="386" actId="207"/>
        <pc:sldMkLst>
          <pc:docMk/>
          <pc:sldMk cId="2637937556" sldId="614"/>
        </pc:sldMkLst>
        <pc:spChg chg="mod">
          <ac:chgData name="Lauren Evans [KDHE]" userId="9de979b3-e09d-4f64-9826-099d9c3fd2fe" providerId="ADAL" clId="{17258863-97B8-4AFE-AA36-049C4D3B5319}" dt="2024-12-26T16:35:04.618" v="382"/>
          <ac:spMkLst>
            <pc:docMk/>
            <pc:sldMk cId="2637937556" sldId="614"/>
            <ac:spMk id="4" creationId="{5154101C-724A-4D1E-448D-47238974C845}"/>
          </ac:spMkLst>
        </pc:spChg>
        <pc:spChg chg="mod">
          <ac:chgData name="Lauren Evans [KDHE]" userId="9de979b3-e09d-4f64-9826-099d9c3fd2fe" providerId="ADAL" clId="{17258863-97B8-4AFE-AA36-049C4D3B5319}" dt="2024-12-26T16:35:20.892" v="386" actId="207"/>
          <ac:spMkLst>
            <pc:docMk/>
            <pc:sldMk cId="2637937556" sldId="614"/>
            <ac:spMk id="9" creationId="{D1C976F1-CD7B-4B1C-909D-6E45F83D3CB1}"/>
          </ac:spMkLst>
        </pc:spChg>
        <pc:graphicFrameChg chg="add del">
          <ac:chgData name="Lauren Evans [KDHE]" userId="9de979b3-e09d-4f64-9826-099d9c3fd2fe" providerId="ADAL" clId="{17258863-97B8-4AFE-AA36-049C4D3B5319}" dt="2024-12-24T16:57:47.733" v="361" actId="478"/>
          <ac:graphicFrameMkLst>
            <pc:docMk/>
            <pc:sldMk cId="2637937556" sldId="614"/>
            <ac:graphicFrameMk id="5" creationId="{7B5B9947-F6FD-29E8-D6B4-F1A144796CBA}"/>
          </ac:graphicFrameMkLst>
        </pc:graphicFrameChg>
        <pc:picChg chg="del">
          <ac:chgData name="Lauren Evans [KDHE]" userId="9de979b3-e09d-4f64-9826-099d9c3fd2fe" providerId="ADAL" clId="{17258863-97B8-4AFE-AA36-049C4D3B5319}" dt="2024-12-24T16:57:50.038" v="362" actId="478"/>
          <ac:picMkLst>
            <pc:docMk/>
            <pc:sldMk cId="2637937556" sldId="614"/>
            <ac:picMk id="28" creationId="{4947215C-2E8C-60F7-EAF9-FBD9B9821C6B}"/>
          </ac:picMkLst>
        </pc:picChg>
      </pc:sldChg>
      <pc:sldChg chg="modSp del mod">
        <pc:chgData name="Lauren Evans [KDHE]" userId="9de979b3-e09d-4f64-9826-099d9c3fd2fe" providerId="ADAL" clId="{17258863-97B8-4AFE-AA36-049C4D3B5319}" dt="2024-12-26T16:51:56.509" v="564" actId="47"/>
        <pc:sldMkLst>
          <pc:docMk/>
          <pc:sldMk cId="351896474" sldId="634"/>
        </pc:sldMkLst>
        <pc:spChg chg="mod">
          <ac:chgData name="Lauren Evans [KDHE]" userId="9de979b3-e09d-4f64-9826-099d9c3fd2fe" providerId="ADAL" clId="{17258863-97B8-4AFE-AA36-049C4D3B5319}" dt="2024-12-26T16:47:17.404" v="526" actId="1076"/>
          <ac:spMkLst>
            <pc:docMk/>
            <pc:sldMk cId="351896474" sldId="634"/>
            <ac:spMk id="21" creationId="{63CA7688-FC6B-345A-8CCC-C15C2E6B3241}"/>
          </ac:spMkLst>
        </pc:spChg>
        <pc:spChg chg="mod">
          <ac:chgData name="Lauren Evans [KDHE]" userId="9de979b3-e09d-4f64-9826-099d9c3fd2fe" providerId="ADAL" clId="{17258863-97B8-4AFE-AA36-049C4D3B5319}" dt="2024-12-26T16:47:47.717" v="532" actId="1076"/>
          <ac:spMkLst>
            <pc:docMk/>
            <pc:sldMk cId="351896474" sldId="634"/>
            <ac:spMk id="22" creationId="{520D27A0-DBFC-7CB5-6981-460221ABBF7B}"/>
          </ac:spMkLst>
        </pc:spChg>
        <pc:spChg chg="mod">
          <ac:chgData name="Lauren Evans [KDHE]" userId="9de979b3-e09d-4f64-9826-099d9c3fd2fe" providerId="ADAL" clId="{17258863-97B8-4AFE-AA36-049C4D3B5319}" dt="2024-12-26T16:48:38.212" v="549" actId="1076"/>
          <ac:spMkLst>
            <pc:docMk/>
            <pc:sldMk cId="351896474" sldId="634"/>
            <ac:spMk id="23" creationId="{0F32C7AF-55B2-E437-B444-9B17BDB29940}"/>
          </ac:spMkLst>
        </pc:spChg>
        <pc:spChg chg="mod">
          <ac:chgData name="Lauren Evans [KDHE]" userId="9de979b3-e09d-4f64-9826-099d9c3fd2fe" providerId="ADAL" clId="{17258863-97B8-4AFE-AA36-049C4D3B5319}" dt="2024-12-26T16:47:05.316" v="523" actId="1076"/>
          <ac:spMkLst>
            <pc:docMk/>
            <pc:sldMk cId="351896474" sldId="634"/>
            <ac:spMk id="15360" creationId="{CB2ACF02-90F5-E489-DE3D-9DB8261D6C60}"/>
          </ac:spMkLst>
        </pc:spChg>
        <pc:spChg chg="mod">
          <ac:chgData name="Lauren Evans [KDHE]" userId="9de979b3-e09d-4f64-9826-099d9c3fd2fe" providerId="ADAL" clId="{17258863-97B8-4AFE-AA36-049C4D3B5319}" dt="2024-12-26T16:45:39.420" v="489"/>
          <ac:spMkLst>
            <pc:docMk/>
            <pc:sldMk cId="351896474" sldId="634"/>
            <ac:spMk id="15362" creationId="{B9FAC6AD-4E1B-40F4-9F5C-64A251EFEEB5}"/>
          </ac:spMkLst>
        </pc:spChg>
      </pc:sldChg>
      <pc:sldChg chg="modSp mod">
        <pc:chgData name="Lauren Evans [KDHE]" userId="9de979b3-e09d-4f64-9826-099d9c3fd2fe" providerId="ADAL" clId="{17258863-97B8-4AFE-AA36-049C4D3B5319}" dt="2024-12-26T16:45:54.385" v="492"/>
        <pc:sldMkLst>
          <pc:docMk/>
          <pc:sldMk cId="1323158300" sldId="635"/>
        </pc:sldMkLst>
        <pc:spChg chg="mod">
          <ac:chgData name="Lauren Evans [KDHE]" userId="9de979b3-e09d-4f64-9826-099d9c3fd2fe" providerId="ADAL" clId="{17258863-97B8-4AFE-AA36-049C4D3B5319}" dt="2024-12-26T16:45:54.385" v="492"/>
          <ac:spMkLst>
            <pc:docMk/>
            <pc:sldMk cId="1323158300" sldId="635"/>
            <ac:spMk id="15362" creationId="{B9FAC6AD-4E1B-40F4-9F5C-64A251EFEEB5}"/>
          </ac:spMkLst>
        </pc:spChg>
      </pc:sldChg>
      <pc:sldChg chg="modSp mod">
        <pc:chgData name="Lauren Evans [KDHE]" userId="9de979b3-e09d-4f64-9826-099d9c3fd2fe" providerId="ADAL" clId="{17258863-97B8-4AFE-AA36-049C4D3B5319}" dt="2024-12-26T16:45:07.863" v="488" actId="207"/>
        <pc:sldMkLst>
          <pc:docMk/>
          <pc:sldMk cId="2377535435" sldId="637"/>
        </pc:sldMkLst>
        <pc:spChg chg="mod">
          <ac:chgData name="Lauren Evans [KDHE]" userId="9de979b3-e09d-4f64-9826-099d9c3fd2fe" providerId="ADAL" clId="{17258863-97B8-4AFE-AA36-049C4D3B5319}" dt="2024-12-26T16:45:04.873" v="487"/>
          <ac:spMkLst>
            <pc:docMk/>
            <pc:sldMk cId="2377535435" sldId="637"/>
            <ac:spMk id="4" creationId="{AD2660B8-9AC2-4F0A-7F4A-A7890839BFBB}"/>
          </ac:spMkLst>
        </pc:spChg>
        <pc:spChg chg="mod">
          <ac:chgData name="Lauren Evans [KDHE]" userId="9de979b3-e09d-4f64-9826-099d9c3fd2fe" providerId="ADAL" clId="{17258863-97B8-4AFE-AA36-049C4D3B5319}" dt="2024-12-26T16:45:07.863" v="488" actId="207"/>
          <ac:spMkLst>
            <pc:docMk/>
            <pc:sldMk cId="2377535435" sldId="637"/>
            <ac:spMk id="8" creationId="{D1C976F1-CD7B-4B1C-909D-6E45F83D3CB1}"/>
          </ac:spMkLst>
        </pc:spChg>
      </pc:sldChg>
      <pc:sldChg chg="modSp mod">
        <pc:chgData name="Lauren Evans [KDHE]" userId="9de979b3-e09d-4f64-9826-099d9c3fd2fe" providerId="ADAL" clId="{17258863-97B8-4AFE-AA36-049C4D3B5319}" dt="2024-12-26T16:44:50.584" v="482"/>
        <pc:sldMkLst>
          <pc:docMk/>
          <pc:sldMk cId="2546692785" sldId="638"/>
        </pc:sldMkLst>
        <pc:spChg chg="mod">
          <ac:chgData name="Lauren Evans [KDHE]" userId="9de979b3-e09d-4f64-9826-099d9c3fd2fe" providerId="ADAL" clId="{17258863-97B8-4AFE-AA36-049C4D3B5319}" dt="2024-12-26T16:44:50.584" v="482"/>
          <ac:spMkLst>
            <pc:docMk/>
            <pc:sldMk cId="2546692785" sldId="638"/>
            <ac:spMk id="4" creationId="{4D733653-4962-06E6-0437-80EC450A1136}"/>
          </ac:spMkLst>
        </pc:spChg>
        <pc:spChg chg="mod">
          <ac:chgData name="Lauren Evans [KDHE]" userId="9de979b3-e09d-4f64-9826-099d9c3fd2fe" providerId="ADAL" clId="{17258863-97B8-4AFE-AA36-049C4D3B5319}" dt="2024-12-26T16:44:32.217" v="476" actId="404"/>
          <ac:spMkLst>
            <pc:docMk/>
            <pc:sldMk cId="2546692785" sldId="638"/>
            <ac:spMk id="8" creationId="{8E35849E-BA14-258E-FDC8-43D68320D2B5}"/>
          </ac:spMkLst>
        </pc:spChg>
        <pc:spChg chg="mod">
          <ac:chgData name="Lauren Evans [KDHE]" userId="9de979b3-e09d-4f64-9826-099d9c3fd2fe" providerId="ADAL" clId="{17258863-97B8-4AFE-AA36-049C4D3B5319}" dt="2024-12-26T16:44:38.716" v="478" actId="404"/>
          <ac:spMkLst>
            <pc:docMk/>
            <pc:sldMk cId="2546692785" sldId="638"/>
            <ac:spMk id="10" creationId="{91C67C8B-E363-BCC1-F9FC-460E8B52A863}"/>
          </ac:spMkLst>
        </pc:spChg>
        <pc:spChg chg="mod">
          <ac:chgData name="Lauren Evans [KDHE]" userId="9de979b3-e09d-4f64-9826-099d9c3fd2fe" providerId="ADAL" clId="{17258863-97B8-4AFE-AA36-049C4D3B5319}" dt="2024-12-26T16:44:40.943" v="479" actId="404"/>
          <ac:spMkLst>
            <pc:docMk/>
            <pc:sldMk cId="2546692785" sldId="638"/>
            <ac:spMk id="13" creationId="{9B08E0B8-8E62-B065-BC9F-A29FC05BB015}"/>
          </ac:spMkLst>
        </pc:spChg>
      </pc:sldChg>
      <pc:sldChg chg="delSp modSp mod delAnim">
        <pc:chgData name="Lauren Evans [KDHE]" userId="9de979b3-e09d-4f64-9826-099d9c3fd2fe" providerId="ADAL" clId="{17258863-97B8-4AFE-AA36-049C4D3B5319}" dt="2024-12-26T16:44:56.039" v="484" actId="207"/>
        <pc:sldMkLst>
          <pc:docMk/>
          <pc:sldMk cId="838776311" sldId="639"/>
        </pc:sldMkLst>
        <pc:spChg chg="mod">
          <ac:chgData name="Lauren Evans [KDHE]" userId="9de979b3-e09d-4f64-9826-099d9c3fd2fe" providerId="ADAL" clId="{17258863-97B8-4AFE-AA36-049C4D3B5319}" dt="2024-12-26T16:44:53.228" v="483"/>
          <ac:spMkLst>
            <pc:docMk/>
            <pc:sldMk cId="838776311" sldId="639"/>
            <ac:spMk id="4" creationId="{D7390801-D00F-D282-F83E-E3252F7F2828}"/>
          </ac:spMkLst>
        </pc:spChg>
        <pc:spChg chg="mod">
          <ac:chgData name="Lauren Evans [KDHE]" userId="9de979b3-e09d-4f64-9826-099d9c3fd2fe" providerId="ADAL" clId="{17258863-97B8-4AFE-AA36-049C4D3B5319}" dt="2024-12-24T15:25:39.958" v="17" actId="1076"/>
          <ac:spMkLst>
            <pc:docMk/>
            <pc:sldMk cId="838776311" sldId="639"/>
            <ac:spMk id="7" creationId="{1574FCFF-ADF6-4C9F-9199-9DE04D292965}"/>
          </ac:spMkLst>
        </pc:spChg>
        <pc:spChg chg="mod">
          <ac:chgData name="Lauren Evans [KDHE]" userId="9de979b3-e09d-4f64-9826-099d9c3fd2fe" providerId="ADAL" clId="{17258863-97B8-4AFE-AA36-049C4D3B5319}" dt="2024-12-26T16:44:56.039" v="484" actId="207"/>
          <ac:spMkLst>
            <pc:docMk/>
            <pc:sldMk cId="838776311" sldId="639"/>
            <ac:spMk id="8" creationId="{D1C976F1-CD7B-4B1C-909D-6E45F83D3CB1}"/>
          </ac:spMkLst>
        </pc:spChg>
        <pc:grpChg chg="del">
          <ac:chgData name="Lauren Evans [KDHE]" userId="9de979b3-e09d-4f64-9826-099d9c3fd2fe" providerId="ADAL" clId="{17258863-97B8-4AFE-AA36-049C4D3B5319}" dt="2024-12-24T15:24:57.053" v="14" actId="478"/>
          <ac:grpSpMkLst>
            <pc:docMk/>
            <pc:sldMk cId="838776311" sldId="639"/>
            <ac:grpSpMk id="10" creationId="{F8696343-70E4-396D-77D6-879FAF667F5D}"/>
          </ac:grpSpMkLst>
        </pc:grpChg>
      </pc:sldChg>
      <pc:sldChg chg="modSp mod">
        <pc:chgData name="Lauren Evans [KDHE]" userId="9de979b3-e09d-4f64-9826-099d9c3fd2fe" providerId="ADAL" clId="{17258863-97B8-4AFE-AA36-049C4D3B5319}" dt="2024-12-26T16:44:47.721" v="481"/>
        <pc:sldMkLst>
          <pc:docMk/>
          <pc:sldMk cId="2934993021" sldId="640"/>
        </pc:sldMkLst>
        <pc:spChg chg="mod">
          <ac:chgData name="Lauren Evans [KDHE]" userId="9de979b3-e09d-4f64-9826-099d9c3fd2fe" providerId="ADAL" clId="{17258863-97B8-4AFE-AA36-049C4D3B5319}" dt="2024-12-26T16:44:47.721" v="481"/>
          <ac:spMkLst>
            <pc:docMk/>
            <pc:sldMk cId="2934993021" sldId="640"/>
            <ac:spMk id="5" creationId="{19FFE38B-16EE-8A66-3093-14865AC2963E}"/>
          </ac:spMkLst>
        </pc:spChg>
        <pc:spChg chg="mod">
          <ac:chgData name="Lauren Evans [KDHE]" userId="9de979b3-e09d-4f64-9826-099d9c3fd2fe" providerId="ADAL" clId="{17258863-97B8-4AFE-AA36-049C4D3B5319}" dt="2024-12-26T16:44:46.359" v="480" actId="207"/>
          <ac:spMkLst>
            <pc:docMk/>
            <pc:sldMk cId="2934993021" sldId="640"/>
            <ac:spMk id="8" creationId="{D1C976F1-CD7B-4B1C-909D-6E45F83D3CB1}"/>
          </ac:spMkLst>
        </pc:spChg>
      </pc:sldChg>
      <pc:sldChg chg="modSp mod">
        <pc:chgData name="Lauren Evans [KDHE]" userId="9de979b3-e09d-4f64-9826-099d9c3fd2fe" providerId="ADAL" clId="{17258863-97B8-4AFE-AA36-049C4D3B5319}" dt="2024-12-24T15:39:11.439" v="69" actId="12"/>
        <pc:sldMkLst>
          <pc:docMk/>
          <pc:sldMk cId="4263556025" sldId="641"/>
        </pc:sldMkLst>
        <pc:spChg chg="mod">
          <ac:chgData name="Lauren Evans [KDHE]" userId="9de979b3-e09d-4f64-9826-099d9c3fd2fe" providerId="ADAL" clId="{17258863-97B8-4AFE-AA36-049C4D3B5319}" dt="2024-12-24T15:38:55.082" v="63" actId="21"/>
          <ac:spMkLst>
            <pc:docMk/>
            <pc:sldMk cId="4263556025" sldId="641"/>
            <ac:spMk id="7" creationId="{1574FCFF-ADF6-4C9F-9199-9DE04D292965}"/>
          </ac:spMkLst>
        </pc:spChg>
        <pc:spChg chg="mod">
          <ac:chgData name="Lauren Evans [KDHE]" userId="9de979b3-e09d-4f64-9826-099d9c3fd2fe" providerId="ADAL" clId="{17258863-97B8-4AFE-AA36-049C4D3B5319}" dt="2024-12-24T15:39:11.439" v="69" actId="12"/>
          <ac:spMkLst>
            <pc:docMk/>
            <pc:sldMk cId="4263556025" sldId="641"/>
            <ac:spMk id="10" creationId="{8085E47B-E3CD-4F55-F756-2EE32307F977}"/>
          </ac:spMkLst>
        </pc:spChg>
      </pc:sldChg>
      <pc:sldChg chg="modSp mod">
        <pc:chgData name="Lauren Evans [KDHE]" userId="9de979b3-e09d-4f64-9826-099d9c3fd2fe" providerId="ADAL" clId="{17258863-97B8-4AFE-AA36-049C4D3B5319}" dt="2024-12-26T16:42:34.412" v="444"/>
        <pc:sldMkLst>
          <pc:docMk/>
          <pc:sldMk cId="1365331762" sldId="645"/>
        </pc:sldMkLst>
        <pc:spChg chg="mod">
          <ac:chgData name="Lauren Evans [KDHE]" userId="9de979b3-e09d-4f64-9826-099d9c3fd2fe" providerId="ADAL" clId="{17258863-97B8-4AFE-AA36-049C4D3B5319}" dt="2024-12-26T16:42:34.412" v="444"/>
          <ac:spMkLst>
            <pc:docMk/>
            <pc:sldMk cId="1365331762" sldId="645"/>
            <ac:spMk id="4" creationId="{B209ACC3-65E7-44C3-3AA9-9CC79BEC3745}"/>
          </ac:spMkLst>
        </pc:spChg>
        <pc:spChg chg="mod">
          <ac:chgData name="Lauren Evans [KDHE]" userId="9de979b3-e09d-4f64-9826-099d9c3fd2fe" providerId="ADAL" clId="{17258863-97B8-4AFE-AA36-049C4D3B5319}" dt="2024-12-24T15:58:51.321" v="201" actId="20577"/>
          <ac:spMkLst>
            <pc:docMk/>
            <pc:sldMk cId="1365331762" sldId="645"/>
            <ac:spMk id="23" creationId="{6CFB8230-68A2-47EE-A2A6-B9925A95A325}"/>
          </ac:spMkLst>
        </pc:spChg>
        <pc:picChg chg="mod">
          <ac:chgData name="Lauren Evans [KDHE]" userId="9de979b3-e09d-4f64-9826-099d9c3fd2fe" providerId="ADAL" clId="{17258863-97B8-4AFE-AA36-049C4D3B5319}" dt="2024-12-24T15:57:03.415" v="167" actId="1076"/>
          <ac:picMkLst>
            <pc:docMk/>
            <pc:sldMk cId="1365331762" sldId="645"/>
            <ac:picMk id="24" creationId="{60EA593A-3024-4FFA-837C-8E65E1545CC8}"/>
          </ac:picMkLst>
        </pc:picChg>
        <pc:picChg chg="mod">
          <ac:chgData name="Lauren Evans [KDHE]" userId="9de979b3-e09d-4f64-9826-099d9c3fd2fe" providerId="ADAL" clId="{17258863-97B8-4AFE-AA36-049C4D3B5319}" dt="2024-12-24T15:57:12.710" v="170" actId="1076"/>
          <ac:picMkLst>
            <pc:docMk/>
            <pc:sldMk cId="1365331762" sldId="645"/>
            <ac:picMk id="25" creationId="{C3CA86CA-2FF0-4127-B3F3-E112FFAAA4A4}"/>
          </ac:picMkLst>
        </pc:picChg>
      </pc:sldChg>
      <pc:sldChg chg="modSp mod">
        <pc:chgData name="Lauren Evans [KDHE]" userId="9de979b3-e09d-4f64-9826-099d9c3fd2fe" providerId="ADAL" clId="{17258863-97B8-4AFE-AA36-049C4D3B5319}" dt="2024-12-26T16:42:31.120" v="443"/>
        <pc:sldMkLst>
          <pc:docMk/>
          <pc:sldMk cId="125610544" sldId="646"/>
        </pc:sldMkLst>
        <pc:spChg chg="mod">
          <ac:chgData name="Lauren Evans [KDHE]" userId="9de979b3-e09d-4f64-9826-099d9c3fd2fe" providerId="ADAL" clId="{17258863-97B8-4AFE-AA36-049C4D3B5319}" dt="2024-12-26T16:42:31.120" v="443"/>
          <ac:spMkLst>
            <pc:docMk/>
            <pc:sldMk cId="125610544" sldId="646"/>
            <ac:spMk id="4" creationId="{596A136B-2666-A3AE-5B93-E7998933A9ED}"/>
          </ac:spMkLst>
        </pc:spChg>
        <pc:spChg chg="mod">
          <ac:chgData name="Lauren Evans [KDHE]" userId="9de979b3-e09d-4f64-9826-099d9c3fd2fe" providerId="ADAL" clId="{17258863-97B8-4AFE-AA36-049C4D3B5319}" dt="2024-12-24T16:31:47.009" v="215" actId="2710"/>
          <ac:spMkLst>
            <pc:docMk/>
            <pc:sldMk cId="125610544" sldId="646"/>
            <ac:spMk id="9" creationId="{E6A97976-FB47-4CB2-8F5F-224FB0C053B1}"/>
          </ac:spMkLst>
        </pc:spChg>
        <pc:spChg chg="mod">
          <ac:chgData name="Lauren Evans [KDHE]" userId="9de979b3-e09d-4f64-9826-099d9c3fd2fe" providerId="ADAL" clId="{17258863-97B8-4AFE-AA36-049C4D3B5319}" dt="2024-12-24T16:31:51.234" v="216" actId="2710"/>
          <ac:spMkLst>
            <pc:docMk/>
            <pc:sldMk cId="125610544" sldId="646"/>
            <ac:spMk id="16" creationId="{292839AD-5853-F514-2A29-6977432F80CA}"/>
          </ac:spMkLst>
        </pc:spChg>
      </pc:sldChg>
      <pc:sldChg chg="modSp mod">
        <pc:chgData name="Lauren Evans [KDHE]" userId="9de979b3-e09d-4f64-9826-099d9c3fd2fe" providerId="ADAL" clId="{17258863-97B8-4AFE-AA36-049C4D3B5319}" dt="2024-12-26T16:38:50.192" v="442"/>
        <pc:sldMkLst>
          <pc:docMk/>
          <pc:sldMk cId="3360159055" sldId="647"/>
        </pc:sldMkLst>
        <pc:spChg chg="mod">
          <ac:chgData name="Lauren Evans [KDHE]" userId="9de979b3-e09d-4f64-9826-099d9c3fd2fe" providerId="ADAL" clId="{17258863-97B8-4AFE-AA36-049C4D3B5319}" dt="2024-12-26T16:38:50.192" v="442"/>
          <ac:spMkLst>
            <pc:docMk/>
            <pc:sldMk cId="3360159055" sldId="647"/>
            <ac:spMk id="4" creationId="{B42691A4-B219-15C4-2B01-488D5E5506EA}"/>
          </ac:spMkLst>
        </pc:spChg>
      </pc:sldChg>
      <pc:sldChg chg="modSp mod">
        <pc:chgData name="Lauren Evans [KDHE]" userId="9de979b3-e09d-4f64-9826-099d9c3fd2fe" providerId="ADAL" clId="{17258863-97B8-4AFE-AA36-049C4D3B5319}" dt="2024-12-26T16:42:39.363" v="445"/>
        <pc:sldMkLst>
          <pc:docMk/>
          <pc:sldMk cId="2813982045" sldId="648"/>
        </pc:sldMkLst>
        <pc:spChg chg="mod">
          <ac:chgData name="Lauren Evans [KDHE]" userId="9de979b3-e09d-4f64-9826-099d9c3fd2fe" providerId="ADAL" clId="{17258863-97B8-4AFE-AA36-049C4D3B5319}" dt="2024-12-26T16:42:39.363" v="445"/>
          <ac:spMkLst>
            <pc:docMk/>
            <pc:sldMk cId="2813982045" sldId="648"/>
            <ac:spMk id="4" creationId="{A16D7959-2FAC-117F-2D19-0038F301C019}"/>
          </ac:spMkLst>
        </pc:spChg>
      </pc:sldChg>
      <pc:sldChg chg="modSp mod">
        <pc:chgData name="Lauren Evans [KDHE]" userId="9de979b3-e09d-4f64-9826-099d9c3fd2fe" providerId="ADAL" clId="{17258863-97B8-4AFE-AA36-049C4D3B5319}" dt="2024-12-26T16:37:14.185" v="419"/>
        <pc:sldMkLst>
          <pc:docMk/>
          <pc:sldMk cId="3154000230" sldId="649"/>
        </pc:sldMkLst>
        <pc:spChg chg="mod">
          <ac:chgData name="Lauren Evans [KDHE]" userId="9de979b3-e09d-4f64-9826-099d9c3fd2fe" providerId="ADAL" clId="{17258863-97B8-4AFE-AA36-049C4D3B5319}" dt="2024-12-26T16:37:14.185" v="419"/>
          <ac:spMkLst>
            <pc:docMk/>
            <pc:sldMk cId="3154000230" sldId="649"/>
            <ac:spMk id="4" creationId="{BDA50F5F-6456-AAEF-E3F8-480B95919282}"/>
          </ac:spMkLst>
        </pc:spChg>
        <pc:spChg chg="mod">
          <ac:chgData name="Lauren Evans [KDHE]" userId="9de979b3-e09d-4f64-9826-099d9c3fd2fe" providerId="ADAL" clId="{17258863-97B8-4AFE-AA36-049C4D3B5319}" dt="2024-12-26T16:37:07.171" v="416" actId="207"/>
          <ac:spMkLst>
            <pc:docMk/>
            <pc:sldMk cId="3154000230" sldId="649"/>
            <ac:spMk id="8" creationId="{D1C976F1-CD7B-4B1C-909D-6E45F83D3CB1}"/>
          </ac:spMkLst>
        </pc:spChg>
        <pc:picChg chg="mod">
          <ac:chgData name="Lauren Evans [KDHE]" userId="9de979b3-e09d-4f64-9826-099d9c3fd2fe" providerId="ADAL" clId="{17258863-97B8-4AFE-AA36-049C4D3B5319}" dt="2024-12-26T16:37:12.272" v="418" actId="1076"/>
          <ac:picMkLst>
            <pc:docMk/>
            <pc:sldMk cId="3154000230" sldId="649"/>
            <ac:picMk id="3" creationId="{275C4FAF-1D3B-AFD5-E143-901690F9EC75}"/>
          </ac:picMkLst>
        </pc:picChg>
      </pc:sldChg>
      <pc:sldChg chg="modSp mod">
        <pc:chgData name="Lauren Evans [KDHE]" userId="9de979b3-e09d-4f64-9826-099d9c3fd2fe" providerId="ADAL" clId="{17258863-97B8-4AFE-AA36-049C4D3B5319}" dt="2024-12-26T16:37:01.740" v="415" actId="207"/>
        <pc:sldMkLst>
          <pc:docMk/>
          <pc:sldMk cId="2266870934" sldId="650"/>
        </pc:sldMkLst>
        <pc:spChg chg="mod">
          <ac:chgData name="Lauren Evans [KDHE]" userId="9de979b3-e09d-4f64-9826-099d9c3fd2fe" providerId="ADAL" clId="{17258863-97B8-4AFE-AA36-049C4D3B5319}" dt="2024-12-26T16:37:01.740" v="415" actId="207"/>
          <ac:spMkLst>
            <pc:docMk/>
            <pc:sldMk cId="2266870934" sldId="650"/>
            <ac:spMk id="8" creationId="{D1C976F1-CD7B-4B1C-909D-6E45F83D3CB1}"/>
          </ac:spMkLst>
        </pc:spChg>
        <pc:spChg chg="mod">
          <ac:chgData name="Lauren Evans [KDHE]" userId="9de979b3-e09d-4f64-9826-099d9c3fd2fe" providerId="ADAL" clId="{17258863-97B8-4AFE-AA36-049C4D3B5319}" dt="2024-12-26T16:36:52.552" v="412"/>
          <ac:spMkLst>
            <pc:docMk/>
            <pc:sldMk cId="2266870934" sldId="650"/>
            <ac:spMk id="26" creationId="{5F8B57A6-0827-61C0-A167-5F6B9DCDDF25}"/>
          </ac:spMkLst>
        </pc:spChg>
      </pc:sldChg>
      <pc:sldChg chg="modSp mod">
        <pc:chgData name="Lauren Evans [KDHE]" userId="9de979b3-e09d-4f64-9826-099d9c3fd2fe" providerId="ADAL" clId="{17258863-97B8-4AFE-AA36-049C4D3B5319}" dt="2024-12-26T16:36:45.015" v="410" actId="207"/>
        <pc:sldMkLst>
          <pc:docMk/>
          <pc:sldMk cId="1440038964" sldId="651"/>
        </pc:sldMkLst>
        <pc:spChg chg="mod">
          <ac:chgData name="Lauren Evans [KDHE]" userId="9de979b3-e09d-4f64-9826-099d9c3fd2fe" providerId="ADAL" clId="{17258863-97B8-4AFE-AA36-049C4D3B5319}" dt="2024-12-26T16:36:42.041" v="409"/>
          <ac:spMkLst>
            <pc:docMk/>
            <pc:sldMk cId="1440038964" sldId="651"/>
            <ac:spMk id="4" creationId="{FA5723C9-AFB7-E788-AF6C-8C7F8E6C4C55}"/>
          </ac:spMkLst>
        </pc:spChg>
        <pc:spChg chg="mod">
          <ac:chgData name="Lauren Evans [KDHE]" userId="9de979b3-e09d-4f64-9826-099d9c3fd2fe" providerId="ADAL" clId="{17258863-97B8-4AFE-AA36-049C4D3B5319}" dt="2024-12-26T16:36:45.015" v="410" actId="207"/>
          <ac:spMkLst>
            <pc:docMk/>
            <pc:sldMk cId="1440038964" sldId="651"/>
            <ac:spMk id="8" creationId="{D1C976F1-CD7B-4B1C-909D-6E45F83D3CB1}"/>
          </ac:spMkLst>
        </pc:spChg>
      </pc:sldChg>
      <pc:sldChg chg="modSp mod">
        <pc:chgData name="Lauren Evans [KDHE]" userId="9de979b3-e09d-4f64-9826-099d9c3fd2fe" providerId="ADAL" clId="{17258863-97B8-4AFE-AA36-049C4D3B5319}" dt="2024-12-26T16:36:37.565" v="408"/>
        <pc:sldMkLst>
          <pc:docMk/>
          <pc:sldMk cId="3374350984" sldId="652"/>
        </pc:sldMkLst>
        <pc:spChg chg="mod">
          <ac:chgData name="Lauren Evans [KDHE]" userId="9de979b3-e09d-4f64-9826-099d9c3fd2fe" providerId="ADAL" clId="{17258863-97B8-4AFE-AA36-049C4D3B5319}" dt="2024-12-26T16:36:37.565" v="408"/>
          <ac:spMkLst>
            <pc:docMk/>
            <pc:sldMk cId="3374350984" sldId="652"/>
            <ac:spMk id="4" creationId="{D79D46C4-1CA6-2B6E-EACB-A4F49B6B039E}"/>
          </ac:spMkLst>
        </pc:spChg>
        <pc:spChg chg="mod">
          <ac:chgData name="Lauren Evans [KDHE]" userId="9de979b3-e09d-4f64-9826-099d9c3fd2fe" providerId="ADAL" clId="{17258863-97B8-4AFE-AA36-049C4D3B5319}" dt="2024-12-26T16:36:33.874" v="407" actId="207"/>
          <ac:spMkLst>
            <pc:docMk/>
            <pc:sldMk cId="3374350984" sldId="652"/>
            <ac:spMk id="8" creationId="{D1C976F1-CD7B-4B1C-909D-6E45F83D3CB1}"/>
          </ac:spMkLst>
        </pc:spChg>
      </pc:sldChg>
      <pc:sldChg chg="modSp mod">
        <pc:chgData name="Lauren Evans [KDHE]" userId="9de979b3-e09d-4f64-9826-099d9c3fd2fe" providerId="ADAL" clId="{17258863-97B8-4AFE-AA36-049C4D3B5319}" dt="2024-12-26T16:35:55.982" v="396" actId="207"/>
        <pc:sldMkLst>
          <pc:docMk/>
          <pc:sldMk cId="250836474" sldId="657"/>
        </pc:sldMkLst>
        <pc:spChg chg="mod">
          <ac:chgData name="Lauren Evans [KDHE]" userId="9de979b3-e09d-4f64-9826-099d9c3fd2fe" providerId="ADAL" clId="{17258863-97B8-4AFE-AA36-049C4D3B5319}" dt="2024-12-26T16:35:53.876" v="395"/>
          <ac:spMkLst>
            <pc:docMk/>
            <pc:sldMk cId="250836474" sldId="657"/>
            <ac:spMk id="4" creationId="{0CF68F52-AEE4-687E-51FD-5C8648B52D68}"/>
          </ac:spMkLst>
        </pc:spChg>
        <pc:spChg chg="mod">
          <ac:chgData name="Lauren Evans [KDHE]" userId="9de979b3-e09d-4f64-9826-099d9c3fd2fe" providerId="ADAL" clId="{17258863-97B8-4AFE-AA36-049C4D3B5319}" dt="2024-12-26T16:35:55.982" v="396" actId="207"/>
          <ac:spMkLst>
            <pc:docMk/>
            <pc:sldMk cId="250836474" sldId="657"/>
            <ac:spMk id="8" creationId="{D1C976F1-CD7B-4B1C-909D-6E45F83D3CB1}"/>
          </ac:spMkLst>
        </pc:spChg>
        <pc:spChg chg="mod">
          <ac:chgData name="Lauren Evans [KDHE]" userId="9de979b3-e09d-4f64-9826-099d9c3fd2fe" providerId="ADAL" clId="{17258863-97B8-4AFE-AA36-049C4D3B5319}" dt="2024-12-24T16:58:34.800" v="374" actId="403"/>
          <ac:spMkLst>
            <pc:docMk/>
            <pc:sldMk cId="250836474" sldId="657"/>
            <ac:spMk id="9" creationId="{E3E86BA2-18E5-437F-98C8-CE9058EF9ECE}"/>
          </ac:spMkLst>
        </pc:spChg>
      </pc:sldChg>
      <pc:sldChg chg="modSp mod">
        <pc:chgData name="Lauren Evans [KDHE]" userId="9de979b3-e09d-4f64-9826-099d9c3fd2fe" providerId="ADAL" clId="{17258863-97B8-4AFE-AA36-049C4D3B5319}" dt="2024-12-26T16:35:49.982" v="394"/>
        <pc:sldMkLst>
          <pc:docMk/>
          <pc:sldMk cId="3253417267" sldId="659"/>
        </pc:sldMkLst>
        <pc:spChg chg="mod">
          <ac:chgData name="Lauren Evans [KDHE]" userId="9de979b3-e09d-4f64-9826-099d9c3fd2fe" providerId="ADAL" clId="{17258863-97B8-4AFE-AA36-049C4D3B5319}" dt="2024-12-26T16:35:49.982" v="394"/>
          <ac:spMkLst>
            <pc:docMk/>
            <pc:sldMk cId="3253417267" sldId="659"/>
            <ac:spMk id="4" creationId="{DF340672-1C2C-68AE-6368-3C79B8FD1975}"/>
          </ac:spMkLst>
        </pc:spChg>
        <pc:spChg chg="mod">
          <ac:chgData name="Lauren Evans [KDHE]" userId="9de979b3-e09d-4f64-9826-099d9c3fd2fe" providerId="ADAL" clId="{17258863-97B8-4AFE-AA36-049C4D3B5319}" dt="2024-12-26T16:35:48.442" v="393" actId="207"/>
          <ac:spMkLst>
            <pc:docMk/>
            <pc:sldMk cId="3253417267" sldId="659"/>
            <ac:spMk id="8" creationId="{D1C976F1-CD7B-4B1C-909D-6E45F83D3CB1}"/>
          </ac:spMkLst>
        </pc:spChg>
        <pc:spChg chg="mod">
          <ac:chgData name="Lauren Evans [KDHE]" userId="9de979b3-e09d-4f64-9826-099d9c3fd2fe" providerId="ADAL" clId="{17258863-97B8-4AFE-AA36-049C4D3B5319}" dt="2024-12-24T16:58:26.320" v="372" actId="20577"/>
          <ac:spMkLst>
            <pc:docMk/>
            <pc:sldMk cId="3253417267" sldId="659"/>
            <ac:spMk id="9" creationId="{E3E86BA2-18E5-437F-98C8-CE9058EF9ECE}"/>
          </ac:spMkLst>
        </pc:spChg>
      </pc:sldChg>
      <pc:sldChg chg="delSp modSp mod delAnim">
        <pc:chgData name="Lauren Evans [KDHE]" userId="9de979b3-e09d-4f64-9826-099d9c3fd2fe" providerId="ADAL" clId="{17258863-97B8-4AFE-AA36-049C4D3B5319}" dt="2024-12-26T16:35:36.699" v="390" actId="207"/>
        <pc:sldMkLst>
          <pc:docMk/>
          <pc:sldMk cId="4176812184" sldId="660"/>
        </pc:sldMkLst>
        <pc:spChg chg="mod">
          <ac:chgData name="Lauren Evans [KDHE]" userId="9de979b3-e09d-4f64-9826-099d9c3fd2fe" providerId="ADAL" clId="{17258863-97B8-4AFE-AA36-049C4D3B5319}" dt="2024-12-26T16:35:29.857" v="388"/>
          <ac:spMkLst>
            <pc:docMk/>
            <pc:sldMk cId="4176812184" sldId="660"/>
            <ac:spMk id="4" creationId="{9A12EDFF-572E-FC95-75BA-8FF17407DFB6}"/>
          </ac:spMkLst>
        </pc:spChg>
        <pc:spChg chg="mod">
          <ac:chgData name="Lauren Evans [KDHE]" userId="9de979b3-e09d-4f64-9826-099d9c3fd2fe" providerId="ADAL" clId="{17258863-97B8-4AFE-AA36-049C4D3B5319}" dt="2024-12-26T16:35:36.699" v="390" actId="207"/>
          <ac:spMkLst>
            <pc:docMk/>
            <pc:sldMk cId="4176812184" sldId="660"/>
            <ac:spMk id="6" creationId="{B1526B95-A3DB-45B0-92EA-E63F1F0715CE}"/>
          </ac:spMkLst>
        </pc:spChg>
        <pc:spChg chg="mod">
          <ac:chgData name="Lauren Evans [KDHE]" userId="9de979b3-e09d-4f64-9826-099d9c3fd2fe" providerId="ADAL" clId="{17258863-97B8-4AFE-AA36-049C4D3B5319}" dt="2024-12-26T16:35:26.677" v="387" actId="207"/>
          <ac:spMkLst>
            <pc:docMk/>
            <pc:sldMk cId="4176812184" sldId="660"/>
            <ac:spMk id="8" creationId="{D1C976F1-CD7B-4B1C-909D-6E45F83D3CB1}"/>
          </ac:spMkLst>
        </pc:spChg>
        <pc:picChg chg="del">
          <ac:chgData name="Lauren Evans [KDHE]" userId="9de979b3-e09d-4f64-9826-099d9c3fd2fe" providerId="ADAL" clId="{17258863-97B8-4AFE-AA36-049C4D3B5319}" dt="2024-12-24T16:57:57.367" v="364" actId="478"/>
          <ac:picMkLst>
            <pc:docMk/>
            <pc:sldMk cId="4176812184" sldId="660"/>
            <ac:picMk id="3" creationId="{B5CEBB2D-B282-3E72-8A8C-8E705A4D4B54}"/>
          </ac:picMkLst>
        </pc:picChg>
      </pc:sldChg>
      <pc:sldChg chg="modSp add mod">
        <pc:chgData name="Lauren Evans [KDHE]" userId="9de979b3-e09d-4f64-9826-099d9c3fd2fe" providerId="ADAL" clId="{17258863-97B8-4AFE-AA36-049C4D3B5319}" dt="2024-12-26T16:34:59.455" v="381" actId="20577"/>
        <pc:sldMkLst>
          <pc:docMk/>
          <pc:sldMk cId="2832795596" sldId="684"/>
        </pc:sldMkLst>
        <pc:spChg chg="mod">
          <ac:chgData name="Lauren Evans [KDHE]" userId="9de979b3-e09d-4f64-9826-099d9c3fd2fe" providerId="ADAL" clId="{17258863-97B8-4AFE-AA36-049C4D3B5319}" dt="2024-12-26T16:34:59.455" v="381" actId="20577"/>
          <ac:spMkLst>
            <pc:docMk/>
            <pc:sldMk cId="2832795596" sldId="684"/>
            <ac:spMk id="5" creationId="{54D0FB31-8EB2-27E5-8308-4F02DF2FA830}"/>
          </ac:spMkLst>
        </pc:spChg>
        <pc:spChg chg="mod">
          <ac:chgData name="Lauren Evans [KDHE]" userId="9de979b3-e09d-4f64-9826-099d9c3fd2fe" providerId="ADAL" clId="{17258863-97B8-4AFE-AA36-049C4D3B5319}" dt="2024-12-26T16:28:46.377" v="378" actId="27636"/>
          <ac:spMkLst>
            <pc:docMk/>
            <pc:sldMk cId="2832795596" sldId="684"/>
            <ac:spMk id="8" creationId="{3C8CD75C-67C7-44D3-BBC9-1D91078DBA77}"/>
          </ac:spMkLst>
        </pc:spChg>
      </pc:sldChg>
      <pc:sldChg chg="modSp mod">
        <pc:chgData name="Lauren Evans [KDHE]" userId="9de979b3-e09d-4f64-9826-099d9c3fd2fe" providerId="ADAL" clId="{17258863-97B8-4AFE-AA36-049C4D3B5319}" dt="2024-12-26T16:45:51.256" v="491"/>
        <pc:sldMkLst>
          <pc:docMk/>
          <pc:sldMk cId="301237553" sldId="705"/>
        </pc:sldMkLst>
        <pc:spChg chg="mod">
          <ac:chgData name="Lauren Evans [KDHE]" userId="9de979b3-e09d-4f64-9826-099d9c3fd2fe" providerId="ADAL" clId="{17258863-97B8-4AFE-AA36-049C4D3B5319}" dt="2024-12-26T16:45:51.256" v="491"/>
          <ac:spMkLst>
            <pc:docMk/>
            <pc:sldMk cId="301237553" sldId="705"/>
            <ac:spMk id="15362" creationId="{B9FAC6AD-4E1B-40F4-9F5C-64A251EFEEB5}"/>
          </ac:spMkLst>
        </pc:spChg>
        <pc:graphicFrameChg chg="modGraphic">
          <ac:chgData name="Lauren Evans [KDHE]" userId="9de979b3-e09d-4f64-9826-099d9c3fd2fe" providerId="ADAL" clId="{17258863-97B8-4AFE-AA36-049C4D3B5319}" dt="2024-12-24T15:22:52.614" v="2" actId="2711"/>
          <ac:graphicFrameMkLst>
            <pc:docMk/>
            <pc:sldMk cId="301237553" sldId="705"/>
            <ac:graphicFrameMk id="2" creationId="{651BDE47-910B-EE54-6783-63A344004EAF}"/>
          </ac:graphicFrameMkLst>
        </pc:graphicFrameChg>
      </pc:sldChg>
      <pc:sldChg chg="modSp mod">
        <pc:chgData name="Lauren Evans [KDHE]" userId="9de979b3-e09d-4f64-9826-099d9c3fd2fe" providerId="ADAL" clId="{17258863-97B8-4AFE-AA36-049C4D3B5319}" dt="2024-12-26T16:45:43.316" v="490"/>
        <pc:sldMkLst>
          <pc:docMk/>
          <pc:sldMk cId="3775078391" sldId="706"/>
        </pc:sldMkLst>
        <pc:spChg chg="mod">
          <ac:chgData name="Lauren Evans [KDHE]" userId="9de979b3-e09d-4f64-9826-099d9c3fd2fe" providerId="ADAL" clId="{17258863-97B8-4AFE-AA36-049C4D3B5319}" dt="2024-12-26T16:45:43.316" v="490"/>
          <ac:spMkLst>
            <pc:docMk/>
            <pc:sldMk cId="3775078391" sldId="706"/>
            <ac:spMk id="15362" creationId="{B9FAC6AD-4E1B-40F4-9F5C-64A251EFEEB5}"/>
          </ac:spMkLst>
        </pc:spChg>
        <pc:graphicFrameChg chg="modGraphic">
          <ac:chgData name="Lauren Evans [KDHE]" userId="9de979b3-e09d-4f64-9826-099d9c3fd2fe" providerId="ADAL" clId="{17258863-97B8-4AFE-AA36-049C4D3B5319}" dt="2024-12-24T15:24:34.139" v="13" actId="2711"/>
          <ac:graphicFrameMkLst>
            <pc:docMk/>
            <pc:sldMk cId="3775078391" sldId="706"/>
            <ac:graphicFrameMk id="10" creationId="{09947BAB-3D53-F179-4CA4-63BC90ADC8D8}"/>
          </ac:graphicFrameMkLst>
        </pc:graphicFrameChg>
      </pc:sldChg>
      <pc:sldChg chg="modSp mod">
        <pc:chgData name="Lauren Evans [KDHE]" userId="9de979b3-e09d-4f64-9826-099d9c3fd2fe" providerId="ADAL" clId="{17258863-97B8-4AFE-AA36-049C4D3B5319}" dt="2024-12-26T16:43:59.952" v="468" actId="207"/>
        <pc:sldMkLst>
          <pc:docMk/>
          <pc:sldMk cId="835750992" sldId="710"/>
        </pc:sldMkLst>
        <pc:spChg chg="mod">
          <ac:chgData name="Lauren Evans [KDHE]" userId="9de979b3-e09d-4f64-9826-099d9c3fd2fe" providerId="ADAL" clId="{17258863-97B8-4AFE-AA36-049C4D3B5319}" dt="2024-12-26T16:43:57.580" v="467"/>
          <ac:spMkLst>
            <pc:docMk/>
            <pc:sldMk cId="835750992" sldId="710"/>
            <ac:spMk id="4" creationId="{914E7B9E-3EC2-B092-5397-8FE9DEB692F9}"/>
          </ac:spMkLst>
        </pc:spChg>
        <pc:spChg chg="mod">
          <ac:chgData name="Lauren Evans [KDHE]" userId="9de979b3-e09d-4f64-9826-099d9c3fd2fe" providerId="ADAL" clId="{17258863-97B8-4AFE-AA36-049C4D3B5319}" dt="2024-12-24T15:26:56.978" v="26" actId="20577"/>
          <ac:spMkLst>
            <pc:docMk/>
            <pc:sldMk cId="835750992" sldId="710"/>
            <ac:spMk id="10" creationId="{33531374-2A3E-4FB0-827A-A63BD1771DC0}"/>
          </ac:spMkLst>
        </pc:spChg>
        <pc:spChg chg="mod">
          <ac:chgData name="Lauren Evans [KDHE]" userId="9de979b3-e09d-4f64-9826-099d9c3fd2fe" providerId="ADAL" clId="{17258863-97B8-4AFE-AA36-049C4D3B5319}" dt="2024-12-26T16:43:59.952" v="468" actId="207"/>
          <ac:spMkLst>
            <pc:docMk/>
            <pc:sldMk cId="835750992" sldId="710"/>
            <ac:spMk id="12" creationId="{B3952C96-991E-4C59-A856-8C82C545C5BD}"/>
          </ac:spMkLst>
        </pc:spChg>
      </pc:sldChg>
      <pc:sldChg chg="modSp mod">
        <pc:chgData name="Lauren Evans [KDHE]" userId="9de979b3-e09d-4f64-9826-099d9c3fd2fe" providerId="ADAL" clId="{17258863-97B8-4AFE-AA36-049C4D3B5319}" dt="2024-12-26T16:43:54.356" v="466"/>
        <pc:sldMkLst>
          <pc:docMk/>
          <pc:sldMk cId="3750075815" sldId="711"/>
        </pc:sldMkLst>
        <pc:spChg chg="mod">
          <ac:chgData name="Lauren Evans [KDHE]" userId="9de979b3-e09d-4f64-9826-099d9c3fd2fe" providerId="ADAL" clId="{17258863-97B8-4AFE-AA36-049C4D3B5319}" dt="2024-12-26T16:43:54.356" v="466"/>
          <ac:spMkLst>
            <pc:docMk/>
            <pc:sldMk cId="3750075815" sldId="711"/>
            <ac:spMk id="4" creationId="{914E7B9E-3EC2-B092-5397-8FE9DEB692F9}"/>
          </ac:spMkLst>
        </pc:spChg>
        <pc:spChg chg="mod">
          <ac:chgData name="Lauren Evans [KDHE]" userId="9de979b3-e09d-4f64-9826-099d9c3fd2fe" providerId="ADAL" clId="{17258863-97B8-4AFE-AA36-049C4D3B5319}" dt="2024-12-24T15:27:45.658" v="31" actId="2711"/>
          <ac:spMkLst>
            <pc:docMk/>
            <pc:sldMk cId="3750075815" sldId="711"/>
            <ac:spMk id="8" creationId="{9D3C25B0-82A7-32CC-9960-C06E78397516}"/>
          </ac:spMkLst>
        </pc:spChg>
        <pc:spChg chg="mod">
          <ac:chgData name="Lauren Evans [KDHE]" userId="9de979b3-e09d-4f64-9826-099d9c3fd2fe" providerId="ADAL" clId="{17258863-97B8-4AFE-AA36-049C4D3B5319}" dt="2024-12-24T15:27:49.620" v="32" actId="1076"/>
          <ac:spMkLst>
            <pc:docMk/>
            <pc:sldMk cId="3750075815" sldId="711"/>
            <ac:spMk id="9" creationId="{61E6B953-4EEB-0911-447F-18166DC3FBF2}"/>
          </ac:spMkLst>
        </pc:spChg>
        <pc:spChg chg="mod">
          <ac:chgData name="Lauren Evans [KDHE]" userId="9de979b3-e09d-4f64-9826-099d9c3fd2fe" providerId="ADAL" clId="{17258863-97B8-4AFE-AA36-049C4D3B5319}" dt="2024-12-24T15:27:32.096" v="28" actId="2711"/>
          <ac:spMkLst>
            <pc:docMk/>
            <pc:sldMk cId="3750075815" sldId="711"/>
            <ac:spMk id="15" creationId="{2FF44DF7-8AE4-CC1B-46D6-6FE949AC7FAA}"/>
          </ac:spMkLst>
        </pc:spChg>
        <pc:spChg chg="mod">
          <ac:chgData name="Lauren Evans [KDHE]" userId="9de979b3-e09d-4f64-9826-099d9c3fd2fe" providerId="ADAL" clId="{17258863-97B8-4AFE-AA36-049C4D3B5319}" dt="2024-12-24T15:27:37.612" v="29" actId="1076"/>
          <ac:spMkLst>
            <pc:docMk/>
            <pc:sldMk cId="3750075815" sldId="711"/>
            <ac:spMk id="16" creationId="{7B6036E6-A84A-498C-5C70-810944E45B9A}"/>
          </ac:spMkLst>
        </pc:spChg>
      </pc:sldChg>
      <pc:sldChg chg="modSp mod">
        <pc:chgData name="Lauren Evans [KDHE]" userId="9de979b3-e09d-4f64-9826-099d9c3fd2fe" providerId="ADAL" clId="{17258863-97B8-4AFE-AA36-049C4D3B5319}" dt="2024-12-26T16:43:48.312" v="464"/>
        <pc:sldMkLst>
          <pc:docMk/>
          <pc:sldMk cId="192582855" sldId="712"/>
        </pc:sldMkLst>
        <pc:spChg chg="mod">
          <ac:chgData name="Lauren Evans [KDHE]" userId="9de979b3-e09d-4f64-9826-099d9c3fd2fe" providerId="ADAL" clId="{17258863-97B8-4AFE-AA36-049C4D3B5319}" dt="2024-12-26T16:43:48.312" v="464"/>
          <ac:spMkLst>
            <pc:docMk/>
            <pc:sldMk cId="192582855" sldId="712"/>
            <ac:spMk id="4" creationId="{914E7B9E-3EC2-B092-5397-8FE9DEB692F9}"/>
          </ac:spMkLst>
        </pc:spChg>
        <pc:spChg chg="mod">
          <ac:chgData name="Lauren Evans [KDHE]" userId="9de979b3-e09d-4f64-9826-099d9c3fd2fe" providerId="ADAL" clId="{17258863-97B8-4AFE-AA36-049C4D3B5319}" dt="2024-12-24T15:29:56.325" v="35" actId="1076"/>
          <ac:spMkLst>
            <pc:docMk/>
            <pc:sldMk cId="192582855" sldId="712"/>
            <ac:spMk id="9" creationId="{61E6B953-4EEB-0911-447F-18166DC3FBF2}"/>
          </ac:spMkLst>
        </pc:spChg>
        <pc:spChg chg="mod">
          <ac:chgData name="Lauren Evans [KDHE]" userId="9de979b3-e09d-4f64-9826-099d9c3fd2fe" providerId="ADAL" clId="{17258863-97B8-4AFE-AA36-049C4D3B5319}" dt="2024-12-24T15:30:04.468" v="37" actId="1076"/>
          <ac:spMkLst>
            <pc:docMk/>
            <pc:sldMk cId="192582855" sldId="712"/>
            <ac:spMk id="16" creationId="{7B6036E6-A84A-498C-5C70-810944E45B9A}"/>
          </ac:spMkLst>
        </pc:spChg>
      </pc:sldChg>
      <pc:sldChg chg="modSp mod">
        <pc:chgData name="Lauren Evans [KDHE]" userId="9de979b3-e09d-4f64-9826-099d9c3fd2fe" providerId="ADAL" clId="{17258863-97B8-4AFE-AA36-049C4D3B5319}" dt="2024-12-26T16:43:36.301" v="460"/>
        <pc:sldMkLst>
          <pc:docMk/>
          <pc:sldMk cId="4006141145" sldId="713"/>
        </pc:sldMkLst>
        <pc:spChg chg="mod">
          <ac:chgData name="Lauren Evans [KDHE]" userId="9de979b3-e09d-4f64-9826-099d9c3fd2fe" providerId="ADAL" clId="{17258863-97B8-4AFE-AA36-049C4D3B5319}" dt="2024-12-24T15:33:31.078" v="45" actId="20577"/>
          <ac:spMkLst>
            <pc:docMk/>
            <pc:sldMk cId="4006141145" sldId="713"/>
            <ac:spMk id="2" creationId="{C4AA0BAE-25D7-1F92-1282-0988662576E0}"/>
          </ac:spMkLst>
        </pc:spChg>
        <pc:spChg chg="mod">
          <ac:chgData name="Lauren Evans [KDHE]" userId="9de979b3-e09d-4f64-9826-099d9c3fd2fe" providerId="ADAL" clId="{17258863-97B8-4AFE-AA36-049C4D3B5319}" dt="2024-12-26T16:43:36.301" v="460"/>
          <ac:spMkLst>
            <pc:docMk/>
            <pc:sldMk cId="4006141145" sldId="713"/>
            <ac:spMk id="4" creationId="{914E7B9E-3EC2-B092-5397-8FE9DEB692F9}"/>
          </ac:spMkLst>
        </pc:spChg>
        <pc:spChg chg="mod">
          <ac:chgData name="Lauren Evans [KDHE]" userId="9de979b3-e09d-4f64-9826-099d9c3fd2fe" providerId="ADAL" clId="{17258863-97B8-4AFE-AA36-049C4D3B5319}" dt="2024-12-24T15:35:11.486" v="49" actId="2711"/>
          <ac:spMkLst>
            <pc:docMk/>
            <pc:sldMk cId="4006141145" sldId="713"/>
            <ac:spMk id="8" creationId="{9D3C25B0-82A7-32CC-9960-C06E78397516}"/>
          </ac:spMkLst>
        </pc:spChg>
        <pc:spChg chg="mod">
          <ac:chgData name="Lauren Evans [KDHE]" userId="9de979b3-e09d-4f64-9826-099d9c3fd2fe" providerId="ADAL" clId="{17258863-97B8-4AFE-AA36-049C4D3B5319}" dt="2024-12-24T15:35:15.119" v="50" actId="1076"/>
          <ac:spMkLst>
            <pc:docMk/>
            <pc:sldMk cId="4006141145" sldId="713"/>
            <ac:spMk id="9" creationId="{61E6B953-4EEB-0911-447F-18166DC3FBF2}"/>
          </ac:spMkLst>
        </pc:spChg>
        <pc:spChg chg="mod">
          <ac:chgData name="Lauren Evans [KDHE]" userId="9de979b3-e09d-4f64-9826-099d9c3fd2fe" providerId="ADAL" clId="{17258863-97B8-4AFE-AA36-049C4D3B5319}" dt="2024-12-24T15:35:03.807" v="47" actId="1076"/>
          <ac:spMkLst>
            <pc:docMk/>
            <pc:sldMk cId="4006141145" sldId="713"/>
            <ac:spMk id="16" creationId="{7B6036E6-A84A-498C-5C70-810944E45B9A}"/>
          </ac:spMkLst>
        </pc:spChg>
      </pc:sldChg>
      <pc:sldChg chg="modSp mod">
        <pc:chgData name="Lauren Evans [KDHE]" userId="9de979b3-e09d-4f64-9826-099d9c3fd2fe" providerId="ADAL" clId="{17258863-97B8-4AFE-AA36-049C4D3B5319}" dt="2024-12-26T16:43:42.457" v="462"/>
        <pc:sldMkLst>
          <pc:docMk/>
          <pc:sldMk cId="2738402307" sldId="716"/>
        </pc:sldMkLst>
        <pc:spChg chg="mod">
          <ac:chgData name="Lauren Evans [KDHE]" userId="9de979b3-e09d-4f64-9826-099d9c3fd2fe" providerId="ADAL" clId="{17258863-97B8-4AFE-AA36-049C4D3B5319}" dt="2024-12-26T16:43:42.457" v="462"/>
          <ac:spMkLst>
            <pc:docMk/>
            <pc:sldMk cId="2738402307" sldId="716"/>
            <ac:spMk id="4" creationId="{D7390801-D00F-D282-F83E-E3252F7F2828}"/>
          </ac:spMkLst>
        </pc:spChg>
        <pc:spChg chg="mod">
          <ac:chgData name="Lauren Evans [KDHE]" userId="9de979b3-e09d-4f64-9826-099d9c3fd2fe" providerId="ADAL" clId="{17258863-97B8-4AFE-AA36-049C4D3B5319}" dt="2024-12-26T16:43:40.336" v="461" actId="207"/>
          <ac:spMkLst>
            <pc:docMk/>
            <pc:sldMk cId="2738402307" sldId="716"/>
            <ac:spMk id="8" creationId="{D1C976F1-CD7B-4B1C-909D-6E45F83D3CB1}"/>
          </ac:spMkLst>
        </pc:spChg>
      </pc:sldChg>
      <pc:sldChg chg="modSp mod">
        <pc:chgData name="Lauren Evans [KDHE]" userId="9de979b3-e09d-4f64-9826-099d9c3fd2fe" providerId="ADAL" clId="{17258863-97B8-4AFE-AA36-049C4D3B5319}" dt="2024-12-26T16:45:01.884" v="486"/>
        <pc:sldMkLst>
          <pc:docMk/>
          <pc:sldMk cId="4112534611" sldId="717"/>
        </pc:sldMkLst>
        <pc:spChg chg="mod">
          <ac:chgData name="Lauren Evans [KDHE]" userId="9de979b3-e09d-4f64-9826-099d9c3fd2fe" providerId="ADAL" clId="{17258863-97B8-4AFE-AA36-049C4D3B5319}" dt="2024-12-26T16:45:01.884" v="486"/>
          <ac:spMkLst>
            <pc:docMk/>
            <pc:sldMk cId="4112534611" sldId="717"/>
            <ac:spMk id="4" creationId="{D7390801-D00F-D282-F83E-E3252F7F2828}"/>
          </ac:spMkLst>
        </pc:spChg>
        <pc:spChg chg="mod">
          <ac:chgData name="Lauren Evans [KDHE]" userId="9de979b3-e09d-4f64-9826-099d9c3fd2fe" providerId="ADAL" clId="{17258863-97B8-4AFE-AA36-049C4D3B5319}" dt="2024-12-26T16:45:00.094" v="485" actId="207"/>
          <ac:spMkLst>
            <pc:docMk/>
            <pc:sldMk cId="4112534611" sldId="717"/>
            <ac:spMk id="8" creationId="{D1C976F1-CD7B-4B1C-909D-6E45F83D3CB1}"/>
          </ac:spMkLst>
        </pc:spChg>
      </pc:sldChg>
      <pc:sldChg chg="modSp mod">
        <pc:chgData name="Lauren Evans [KDHE]" userId="9de979b3-e09d-4f64-9826-099d9c3fd2fe" providerId="ADAL" clId="{17258863-97B8-4AFE-AA36-049C4D3B5319}" dt="2024-12-26T16:42:46.718" v="446"/>
        <pc:sldMkLst>
          <pc:docMk/>
          <pc:sldMk cId="4021184150" sldId="718"/>
        </pc:sldMkLst>
        <pc:spChg chg="mod">
          <ac:chgData name="Lauren Evans [KDHE]" userId="9de979b3-e09d-4f64-9826-099d9c3fd2fe" providerId="ADAL" clId="{17258863-97B8-4AFE-AA36-049C4D3B5319}" dt="2024-12-26T16:42:46.718" v="446"/>
          <ac:spMkLst>
            <pc:docMk/>
            <pc:sldMk cId="4021184150" sldId="718"/>
            <ac:spMk id="4" creationId="{68DA01B1-1562-1EBC-A302-DB87D16B1D56}"/>
          </ac:spMkLst>
        </pc:spChg>
      </pc:sldChg>
      <pc:sldChg chg="modSp mod">
        <pc:chgData name="Lauren Evans [KDHE]" userId="9de979b3-e09d-4f64-9826-099d9c3fd2fe" providerId="ADAL" clId="{17258863-97B8-4AFE-AA36-049C4D3B5319}" dt="2024-12-26T16:43:28.270" v="458" actId="207"/>
        <pc:sldMkLst>
          <pc:docMk/>
          <pc:sldMk cId="2446946661" sldId="719"/>
        </pc:sldMkLst>
        <pc:spChg chg="mod">
          <ac:chgData name="Lauren Evans [KDHE]" userId="9de979b3-e09d-4f64-9826-099d9c3fd2fe" providerId="ADAL" clId="{17258863-97B8-4AFE-AA36-049C4D3B5319}" dt="2024-12-26T16:43:25.395" v="457"/>
          <ac:spMkLst>
            <pc:docMk/>
            <pc:sldMk cId="2446946661" sldId="719"/>
            <ac:spMk id="4" creationId="{68DA01B1-1562-1EBC-A302-DB87D16B1D56}"/>
          </ac:spMkLst>
        </pc:spChg>
        <pc:spChg chg="mod">
          <ac:chgData name="Lauren Evans [KDHE]" userId="9de979b3-e09d-4f64-9826-099d9c3fd2fe" providerId="ADAL" clId="{17258863-97B8-4AFE-AA36-049C4D3B5319}" dt="2024-12-26T16:43:28.270" v="458" actId="207"/>
          <ac:spMkLst>
            <pc:docMk/>
            <pc:sldMk cId="2446946661" sldId="719"/>
            <ac:spMk id="8" creationId="{D1C976F1-CD7B-4B1C-909D-6E45F83D3CB1}"/>
          </ac:spMkLst>
        </pc:spChg>
        <pc:spChg chg="mod">
          <ac:chgData name="Lauren Evans [KDHE]" userId="9de979b3-e09d-4f64-9826-099d9c3fd2fe" providerId="ADAL" clId="{17258863-97B8-4AFE-AA36-049C4D3B5319}" dt="2024-12-24T15:41:53.733" v="91" actId="14861"/>
          <ac:spMkLst>
            <pc:docMk/>
            <pc:sldMk cId="2446946661" sldId="719"/>
            <ac:spMk id="15" creationId="{6B3B1A7F-CAA8-33F4-8CC2-3B9ADC66F283}"/>
          </ac:spMkLst>
        </pc:spChg>
        <pc:spChg chg="mod">
          <ac:chgData name="Lauren Evans [KDHE]" userId="9de979b3-e09d-4f64-9826-099d9c3fd2fe" providerId="ADAL" clId="{17258863-97B8-4AFE-AA36-049C4D3B5319}" dt="2024-12-24T15:41:47.617" v="90" actId="14861"/>
          <ac:spMkLst>
            <pc:docMk/>
            <pc:sldMk cId="2446946661" sldId="719"/>
            <ac:spMk id="17" creationId="{90C9A422-3DAD-78BD-DE39-7602C064F34A}"/>
          </ac:spMkLst>
        </pc:spChg>
        <pc:spChg chg="mod">
          <ac:chgData name="Lauren Evans [KDHE]" userId="9de979b3-e09d-4f64-9826-099d9c3fd2fe" providerId="ADAL" clId="{17258863-97B8-4AFE-AA36-049C4D3B5319}" dt="2024-12-24T15:41:43.364" v="89" actId="14861"/>
          <ac:spMkLst>
            <pc:docMk/>
            <pc:sldMk cId="2446946661" sldId="719"/>
            <ac:spMk id="19" creationId="{E09D2135-E8B2-4FC3-32F2-3C1618D39CCB}"/>
          </ac:spMkLst>
        </pc:spChg>
        <pc:grpChg chg="mod">
          <ac:chgData name="Lauren Evans [KDHE]" userId="9de979b3-e09d-4f64-9826-099d9c3fd2fe" providerId="ADAL" clId="{17258863-97B8-4AFE-AA36-049C4D3B5319}" dt="2024-12-24T15:40:15.329" v="80" actId="1076"/>
          <ac:grpSpMkLst>
            <pc:docMk/>
            <pc:sldMk cId="2446946661" sldId="719"/>
            <ac:grpSpMk id="144" creationId="{9919C1B7-436E-7087-E560-075840304CC9}"/>
          </ac:grpSpMkLst>
        </pc:grpChg>
        <pc:grpChg chg="mod">
          <ac:chgData name="Lauren Evans [KDHE]" userId="9de979b3-e09d-4f64-9826-099d9c3fd2fe" providerId="ADAL" clId="{17258863-97B8-4AFE-AA36-049C4D3B5319}" dt="2024-12-24T15:40:15.329" v="80" actId="1076"/>
          <ac:grpSpMkLst>
            <pc:docMk/>
            <pc:sldMk cId="2446946661" sldId="719"/>
            <ac:grpSpMk id="145" creationId="{49C5C563-86E0-7538-9022-F967ECDE13F0}"/>
          </ac:grpSpMkLst>
        </pc:grpChg>
        <pc:cxnChg chg="mod">
          <ac:chgData name="Lauren Evans [KDHE]" userId="9de979b3-e09d-4f64-9826-099d9c3fd2fe" providerId="ADAL" clId="{17258863-97B8-4AFE-AA36-049C4D3B5319}" dt="2024-12-24T15:40:15.329" v="80" actId="1076"/>
          <ac:cxnSpMkLst>
            <pc:docMk/>
            <pc:sldMk cId="2446946661" sldId="719"/>
            <ac:cxnSpMk id="9" creationId="{5F46AA5B-533D-315A-7A15-6A380056B4BE}"/>
          </ac:cxnSpMkLst>
        </pc:cxnChg>
        <pc:cxnChg chg="mod">
          <ac:chgData name="Lauren Evans [KDHE]" userId="9de979b3-e09d-4f64-9826-099d9c3fd2fe" providerId="ADAL" clId="{17258863-97B8-4AFE-AA36-049C4D3B5319}" dt="2024-12-24T15:40:15.329" v="80" actId="1076"/>
          <ac:cxnSpMkLst>
            <pc:docMk/>
            <pc:sldMk cId="2446946661" sldId="719"/>
            <ac:cxnSpMk id="29" creationId="{AD37E043-1395-DCC9-0CBE-5B6064FD99C5}"/>
          </ac:cxnSpMkLst>
        </pc:cxnChg>
        <pc:cxnChg chg="mod">
          <ac:chgData name="Lauren Evans [KDHE]" userId="9de979b3-e09d-4f64-9826-099d9c3fd2fe" providerId="ADAL" clId="{17258863-97B8-4AFE-AA36-049C4D3B5319}" dt="2024-12-24T15:40:15.329" v="80" actId="1076"/>
          <ac:cxnSpMkLst>
            <pc:docMk/>
            <pc:sldMk cId="2446946661" sldId="719"/>
            <ac:cxnSpMk id="59" creationId="{9078F4A0-DD35-6682-9197-94D6FD051F9C}"/>
          </ac:cxnSpMkLst>
        </pc:cxnChg>
      </pc:sldChg>
      <pc:sldChg chg="addSp delSp modSp mod">
        <pc:chgData name="Lauren Evans [KDHE]" userId="9de979b3-e09d-4f64-9826-099d9c3fd2fe" providerId="ADAL" clId="{17258863-97B8-4AFE-AA36-049C4D3B5319}" dt="2024-12-26T16:43:21.023" v="456"/>
        <pc:sldMkLst>
          <pc:docMk/>
          <pc:sldMk cId="518384094" sldId="720"/>
        </pc:sldMkLst>
        <pc:spChg chg="add del mod">
          <ac:chgData name="Lauren Evans [KDHE]" userId="9de979b3-e09d-4f64-9826-099d9c3fd2fe" providerId="ADAL" clId="{17258863-97B8-4AFE-AA36-049C4D3B5319}" dt="2024-12-24T15:45:05.291" v="115"/>
          <ac:spMkLst>
            <pc:docMk/>
            <pc:sldMk cId="518384094" sldId="720"/>
            <ac:spMk id="2" creationId="{244872D2-BDAC-FD13-F87D-77704048D6E7}"/>
          </ac:spMkLst>
        </pc:spChg>
        <pc:spChg chg="mod">
          <ac:chgData name="Lauren Evans [KDHE]" userId="9de979b3-e09d-4f64-9826-099d9c3fd2fe" providerId="ADAL" clId="{17258863-97B8-4AFE-AA36-049C4D3B5319}" dt="2024-12-26T16:43:21.023" v="456"/>
          <ac:spMkLst>
            <pc:docMk/>
            <pc:sldMk cId="518384094" sldId="720"/>
            <ac:spMk id="4" creationId="{68DA01B1-1562-1EBC-A302-DB87D16B1D56}"/>
          </ac:spMkLst>
        </pc:spChg>
        <pc:spChg chg="mod">
          <ac:chgData name="Lauren Evans [KDHE]" userId="9de979b3-e09d-4f64-9826-099d9c3fd2fe" providerId="ADAL" clId="{17258863-97B8-4AFE-AA36-049C4D3B5319}" dt="2024-12-24T15:45:10.804" v="117" actId="1076"/>
          <ac:spMkLst>
            <pc:docMk/>
            <pc:sldMk cId="518384094" sldId="720"/>
            <ac:spMk id="8" creationId="{D1C976F1-CD7B-4B1C-909D-6E45F83D3CB1}"/>
          </ac:spMkLst>
        </pc:spChg>
        <pc:spChg chg="add mod">
          <ac:chgData name="Lauren Evans [KDHE]" userId="9de979b3-e09d-4f64-9826-099d9c3fd2fe" providerId="ADAL" clId="{17258863-97B8-4AFE-AA36-049C4D3B5319}" dt="2024-12-24T15:45:24.109" v="122" actId="403"/>
          <ac:spMkLst>
            <pc:docMk/>
            <pc:sldMk cId="518384094" sldId="720"/>
            <ac:spMk id="9" creationId="{F0133975-4209-CE41-2CDB-23201FC08998}"/>
          </ac:spMkLst>
        </pc:spChg>
        <pc:grpChg chg="del mod topLvl">
          <ac:chgData name="Lauren Evans [KDHE]" userId="9de979b3-e09d-4f64-9826-099d9c3fd2fe" providerId="ADAL" clId="{17258863-97B8-4AFE-AA36-049C4D3B5319}" dt="2024-12-24T15:45:05.291" v="113" actId="478"/>
          <ac:grpSpMkLst>
            <pc:docMk/>
            <pc:sldMk cId="518384094" sldId="720"/>
            <ac:grpSpMk id="6" creationId="{E7B3E22E-CA6B-391B-7768-15BEE7B10E05}"/>
          </ac:grpSpMkLst>
        </pc:grpChg>
        <pc:grpChg chg="del">
          <ac:chgData name="Lauren Evans [KDHE]" userId="9de979b3-e09d-4f64-9826-099d9c3fd2fe" providerId="ADAL" clId="{17258863-97B8-4AFE-AA36-049C4D3B5319}" dt="2024-12-24T15:42:15.818" v="95" actId="478"/>
          <ac:grpSpMkLst>
            <pc:docMk/>
            <pc:sldMk cId="518384094" sldId="720"/>
            <ac:grpSpMk id="7" creationId="{28EE175A-CAA0-A8D1-62FC-D531FACEC5DC}"/>
          </ac:grpSpMkLst>
        </pc:grpChg>
        <pc:picChg chg="del topLvl">
          <ac:chgData name="Lauren Evans [KDHE]" userId="9de979b3-e09d-4f64-9826-099d9c3fd2fe" providerId="ADAL" clId="{17258863-97B8-4AFE-AA36-049C4D3B5319}" dt="2024-12-24T15:42:15.818" v="95" actId="478"/>
          <ac:picMkLst>
            <pc:docMk/>
            <pc:sldMk cId="518384094" sldId="720"/>
            <ac:picMk id="3" creationId="{28307AD9-083D-A6ED-5F43-3A82764AA097}"/>
          </ac:picMkLst>
        </pc:picChg>
      </pc:sldChg>
      <pc:sldChg chg="modSp mod">
        <pc:chgData name="Lauren Evans [KDHE]" userId="9de979b3-e09d-4f64-9826-099d9c3fd2fe" providerId="ADAL" clId="{17258863-97B8-4AFE-AA36-049C4D3B5319}" dt="2024-12-26T16:43:17.522" v="455"/>
        <pc:sldMkLst>
          <pc:docMk/>
          <pc:sldMk cId="3721412267" sldId="721"/>
        </pc:sldMkLst>
        <pc:spChg chg="mod">
          <ac:chgData name="Lauren Evans [KDHE]" userId="9de979b3-e09d-4f64-9826-099d9c3fd2fe" providerId="ADAL" clId="{17258863-97B8-4AFE-AA36-049C4D3B5319}" dt="2024-12-26T16:43:17.522" v="455"/>
          <ac:spMkLst>
            <pc:docMk/>
            <pc:sldMk cId="3721412267" sldId="721"/>
            <ac:spMk id="4" creationId="{68DA01B1-1562-1EBC-A302-DB87D16B1D56}"/>
          </ac:spMkLst>
        </pc:spChg>
        <pc:spChg chg="mod">
          <ac:chgData name="Lauren Evans [KDHE]" userId="9de979b3-e09d-4f64-9826-099d9c3fd2fe" providerId="ADAL" clId="{17258863-97B8-4AFE-AA36-049C4D3B5319}" dt="2024-12-24T15:45:30.410" v="123" actId="207"/>
          <ac:spMkLst>
            <pc:docMk/>
            <pc:sldMk cId="3721412267" sldId="721"/>
            <ac:spMk id="8" creationId="{D1C976F1-CD7B-4B1C-909D-6E45F83D3CB1}"/>
          </ac:spMkLst>
        </pc:spChg>
      </pc:sldChg>
      <pc:sldChg chg="modSp mod">
        <pc:chgData name="Lauren Evans [KDHE]" userId="9de979b3-e09d-4f64-9826-099d9c3fd2fe" providerId="ADAL" clId="{17258863-97B8-4AFE-AA36-049C4D3B5319}" dt="2024-12-26T16:38:41.522" v="439" actId="207"/>
        <pc:sldMkLst>
          <pc:docMk/>
          <pc:sldMk cId="171681590" sldId="723"/>
        </pc:sldMkLst>
        <pc:spChg chg="mod">
          <ac:chgData name="Lauren Evans [KDHE]" userId="9de979b3-e09d-4f64-9826-099d9c3fd2fe" providerId="ADAL" clId="{17258863-97B8-4AFE-AA36-049C4D3B5319}" dt="2024-12-26T16:38:35.651" v="438"/>
          <ac:spMkLst>
            <pc:docMk/>
            <pc:sldMk cId="171681590" sldId="723"/>
            <ac:spMk id="4" creationId="{B42691A4-B219-15C4-2B01-488D5E5506EA}"/>
          </ac:spMkLst>
        </pc:spChg>
        <pc:spChg chg="mod">
          <ac:chgData name="Lauren Evans [KDHE]" userId="9de979b3-e09d-4f64-9826-099d9c3fd2fe" providerId="ADAL" clId="{17258863-97B8-4AFE-AA36-049C4D3B5319}" dt="2024-12-26T16:38:41.522" v="439" actId="207"/>
          <ac:spMkLst>
            <pc:docMk/>
            <pc:sldMk cId="171681590" sldId="723"/>
            <ac:spMk id="8" creationId="{D1C976F1-CD7B-4B1C-909D-6E45F83D3CB1}"/>
          </ac:spMkLst>
        </pc:spChg>
      </pc:sldChg>
      <pc:sldChg chg="addSp delSp modSp mod addAnim delAnim">
        <pc:chgData name="Lauren Evans [KDHE]" userId="9de979b3-e09d-4f64-9826-099d9c3fd2fe" providerId="ADAL" clId="{17258863-97B8-4AFE-AA36-049C4D3B5319}" dt="2024-12-26T16:38:19.630" v="435"/>
        <pc:sldMkLst>
          <pc:docMk/>
          <pc:sldMk cId="1575951340" sldId="724"/>
        </pc:sldMkLst>
        <pc:spChg chg="mod">
          <ac:chgData name="Lauren Evans [KDHE]" userId="9de979b3-e09d-4f64-9826-099d9c3fd2fe" providerId="ADAL" clId="{17258863-97B8-4AFE-AA36-049C4D3B5319}" dt="2024-12-26T16:38:19.630" v="435"/>
          <ac:spMkLst>
            <pc:docMk/>
            <pc:sldMk cId="1575951340" sldId="724"/>
            <ac:spMk id="4" creationId="{B42691A4-B219-15C4-2B01-488D5E5506EA}"/>
          </ac:spMkLst>
        </pc:spChg>
        <pc:spChg chg="mod">
          <ac:chgData name="Lauren Evans [KDHE]" userId="9de979b3-e09d-4f64-9826-099d9c3fd2fe" providerId="ADAL" clId="{17258863-97B8-4AFE-AA36-049C4D3B5319}" dt="2024-12-26T16:38:17.266" v="434" actId="207"/>
          <ac:spMkLst>
            <pc:docMk/>
            <pc:sldMk cId="1575951340" sldId="724"/>
            <ac:spMk id="8" creationId="{D1C976F1-CD7B-4B1C-909D-6E45F83D3CB1}"/>
          </ac:spMkLst>
        </pc:spChg>
        <pc:spChg chg="mod topLvl">
          <ac:chgData name="Lauren Evans [KDHE]" userId="9de979b3-e09d-4f64-9826-099d9c3fd2fe" providerId="ADAL" clId="{17258863-97B8-4AFE-AA36-049C4D3B5319}" dt="2024-12-24T16:44:51.083" v="230" actId="478"/>
          <ac:spMkLst>
            <pc:docMk/>
            <pc:sldMk cId="1575951340" sldId="724"/>
            <ac:spMk id="9" creationId="{5E087A2E-4AAB-B73A-5D73-BDC83D76C279}"/>
          </ac:spMkLst>
        </pc:spChg>
        <pc:spChg chg="mod">
          <ac:chgData name="Lauren Evans [KDHE]" userId="9de979b3-e09d-4f64-9826-099d9c3fd2fe" providerId="ADAL" clId="{17258863-97B8-4AFE-AA36-049C4D3B5319}" dt="2024-12-24T16:45:43.701" v="308" actId="20577"/>
          <ac:spMkLst>
            <pc:docMk/>
            <pc:sldMk cId="1575951340" sldId="724"/>
            <ac:spMk id="15" creationId="{D4C201AE-55A8-4780-A58E-B9F64684DC18}"/>
          </ac:spMkLst>
        </pc:spChg>
        <pc:grpChg chg="add del">
          <ac:chgData name="Lauren Evans [KDHE]" userId="9de979b3-e09d-4f64-9826-099d9c3fd2fe" providerId="ADAL" clId="{17258863-97B8-4AFE-AA36-049C4D3B5319}" dt="2024-12-24T16:45:01.471" v="231" actId="478"/>
          <ac:grpSpMkLst>
            <pc:docMk/>
            <pc:sldMk cId="1575951340" sldId="724"/>
            <ac:grpSpMk id="13" creationId="{C99CF27A-B9FE-B9B2-00AF-C5DA22B1D5E8}"/>
          </ac:grpSpMkLst>
        </pc:grpChg>
        <pc:picChg chg="add del mod topLvl">
          <ac:chgData name="Lauren Evans [KDHE]" userId="9de979b3-e09d-4f64-9826-099d9c3fd2fe" providerId="ADAL" clId="{17258863-97B8-4AFE-AA36-049C4D3B5319}" dt="2024-12-24T16:44:51.083" v="230" actId="478"/>
          <ac:picMkLst>
            <pc:docMk/>
            <pc:sldMk cId="1575951340" sldId="724"/>
            <ac:picMk id="3" creationId="{F57125CF-D4EB-CE14-7D9B-89EC722B807D}"/>
          </ac:picMkLst>
        </pc:picChg>
      </pc:sldChg>
      <pc:sldChg chg="modSp mod">
        <pc:chgData name="Lauren Evans [KDHE]" userId="9de979b3-e09d-4f64-9826-099d9c3fd2fe" providerId="ADAL" clId="{17258863-97B8-4AFE-AA36-049C4D3B5319}" dt="2024-12-26T16:37:49.371" v="425" actId="207"/>
        <pc:sldMkLst>
          <pc:docMk/>
          <pc:sldMk cId="945341225" sldId="725"/>
        </pc:sldMkLst>
        <pc:spChg chg="mod">
          <ac:chgData name="Lauren Evans [KDHE]" userId="9de979b3-e09d-4f64-9826-099d9c3fd2fe" providerId="ADAL" clId="{17258863-97B8-4AFE-AA36-049C4D3B5319}" dt="2024-12-26T16:37:47.421" v="424"/>
          <ac:spMkLst>
            <pc:docMk/>
            <pc:sldMk cId="945341225" sldId="725"/>
            <ac:spMk id="4" creationId="{B42691A4-B219-15C4-2B01-488D5E5506EA}"/>
          </ac:spMkLst>
        </pc:spChg>
        <pc:spChg chg="mod">
          <ac:chgData name="Lauren Evans [KDHE]" userId="9de979b3-e09d-4f64-9826-099d9c3fd2fe" providerId="ADAL" clId="{17258863-97B8-4AFE-AA36-049C4D3B5319}" dt="2024-12-26T16:37:49.371" v="425" actId="207"/>
          <ac:spMkLst>
            <pc:docMk/>
            <pc:sldMk cId="945341225" sldId="725"/>
            <ac:spMk id="8" creationId="{D1C976F1-CD7B-4B1C-909D-6E45F83D3CB1}"/>
          </ac:spMkLst>
        </pc:spChg>
      </pc:sldChg>
      <pc:sldChg chg="modSp mod">
        <pc:chgData name="Lauren Evans [KDHE]" userId="9de979b3-e09d-4f64-9826-099d9c3fd2fe" providerId="ADAL" clId="{17258863-97B8-4AFE-AA36-049C4D3B5319}" dt="2024-12-26T16:38:06.904" v="431"/>
        <pc:sldMkLst>
          <pc:docMk/>
          <pc:sldMk cId="3457065251" sldId="726"/>
        </pc:sldMkLst>
        <pc:spChg chg="mod">
          <ac:chgData name="Lauren Evans [KDHE]" userId="9de979b3-e09d-4f64-9826-099d9c3fd2fe" providerId="ADAL" clId="{17258863-97B8-4AFE-AA36-049C4D3B5319}" dt="2024-12-26T16:38:06.904" v="431"/>
          <ac:spMkLst>
            <pc:docMk/>
            <pc:sldMk cId="3457065251" sldId="726"/>
            <ac:spMk id="4" creationId="{B42691A4-B219-15C4-2B01-488D5E5506EA}"/>
          </ac:spMkLst>
        </pc:spChg>
        <pc:spChg chg="mod">
          <ac:chgData name="Lauren Evans [KDHE]" userId="9de979b3-e09d-4f64-9826-099d9c3fd2fe" providerId="ADAL" clId="{17258863-97B8-4AFE-AA36-049C4D3B5319}" dt="2024-12-26T16:38:05.352" v="430" actId="207"/>
          <ac:spMkLst>
            <pc:docMk/>
            <pc:sldMk cId="3457065251" sldId="726"/>
            <ac:spMk id="8" creationId="{D1C976F1-CD7B-4B1C-909D-6E45F83D3CB1}"/>
          </ac:spMkLst>
        </pc:spChg>
        <pc:spChg chg="mod">
          <ac:chgData name="Lauren Evans [KDHE]" userId="9de979b3-e09d-4f64-9826-099d9c3fd2fe" providerId="ADAL" clId="{17258863-97B8-4AFE-AA36-049C4D3B5319}" dt="2024-12-24T16:46:45.927" v="319" actId="2710"/>
          <ac:spMkLst>
            <pc:docMk/>
            <pc:sldMk cId="3457065251" sldId="726"/>
            <ac:spMk id="15" creationId="{D4C201AE-55A8-4780-A58E-B9F64684DC18}"/>
          </ac:spMkLst>
        </pc:spChg>
      </pc:sldChg>
      <pc:sldChg chg="modSp mod">
        <pc:chgData name="Lauren Evans [KDHE]" userId="9de979b3-e09d-4f64-9826-099d9c3fd2fe" providerId="ADAL" clId="{17258863-97B8-4AFE-AA36-049C4D3B5319}" dt="2024-12-26T16:38:46.003" v="441"/>
        <pc:sldMkLst>
          <pc:docMk/>
          <pc:sldMk cId="3105462688" sldId="727"/>
        </pc:sldMkLst>
        <pc:spChg chg="mod">
          <ac:chgData name="Lauren Evans [KDHE]" userId="9de979b3-e09d-4f64-9826-099d9c3fd2fe" providerId="ADAL" clId="{17258863-97B8-4AFE-AA36-049C4D3B5319}" dt="2024-12-26T16:38:46.003" v="441"/>
          <ac:spMkLst>
            <pc:docMk/>
            <pc:sldMk cId="3105462688" sldId="727"/>
            <ac:spMk id="4" creationId="{B42691A4-B219-15C4-2B01-488D5E5506EA}"/>
          </ac:spMkLst>
        </pc:spChg>
        <pc:spChg chg="mod">
          <ac:chgData name="Lauren Evans [KDHE]" userId="9de979b3-e09d-4f64-9826-099d9c3fd2fe" providerId="ADAL" clId="{17258863-97B8-4AFE-AA36-049C4D3B5319}" dt="2024-12-26T16:38:44.503" v="440" actId="207"/>
          <ac:spMkLst>
            <pc:docMk/>
            <pc:sldMk cId="3105462688" sldId="727"/>
            <ac:spMk id="8" creationId="{D1C976F1-CD7B-4B1C-909D-6E45F83D3CB1}"/>
          </ac:spMkLst>
        </pc:spChg>
        <pc:spChg chg="mod">
          <ac:chgData name="Lauren Evans [KDHE]" userId="9de979b3-e09d-4f64-9826-099d9c3fd2fe" providerId="ADAL" clId="{17258863-97B8-4AFE-AA36-049C4D3B5319}" dt="2024-12-24T16:39:18.967" v="221" actId="12"/>
          <ac:spMkLst>
            <pc:docMk/>
            <pc:sldMk cId="3105462688" sldId="727"/>
            <ac:spMk id="15" creationId="{D4C201AE-55A8-4780-A58E-B9F64684DC18}"/>
          </ac:spMkLst>
        </pc:spChg>
      </pc:sldChg>
      <pc:sldChg chg="modSp mod">
        <pc:chgData name="Lauren Evans [KDHE]" userId="9de979b3-e09d-4f64-9826-099d9c3fd2fe" providerId="ADAL" clId="{17258863-97B8-4AFE-AA36-049C4D3B5319}" dt="2024-12-26T16:38:01.729" v="429" actId="1076"/>
        <pc:sldMkLst>
          <pc:docMk/>
          <pc:sldMk cId="1667225610" sldId="728"/>
        </pc:sldMkLst>
        <pc:spChg chg="mod">
          <ac:chgData name="Lauren Evans [KDHE]" userId="9de979b3-e09d-4f64-9826-099d9c3fd2fe" providerId="ADAL" clId="{17258863-97B8-4AFE-AA36-049C4D3B5319}" dt="2024-12-26T16:37:58.302" v="428"/>
          <ac:spMkLst>
            <pc:docMk/>
            <pc:sldMk cId="1667225610" sldId="728"/>
            <ac:spMk id="4" creationId="{B42691A4-B219-15C4-2B01-488D5E5506EA}"/>
          </ac:spMkLst>
        </pc:spChg>
        <pc:spChg chg="mod">
          <ac:chgData name="Lauren Evans [KDHE]" userId="9de979b3-e09d-4f64-9826-099d9c3fd2fe" providerId="ADAL" clId="{17258863-97B8-4AFE-AA36-049C4D3B5319}" dt="2024-12-26T16:37:55.828" v="427" actId="404"/>
          <ac:spMkLst>
            <pc:docMk/>
            <pc:sldMk cId="1667225610" sldId="728"/>
            <ac:spMk id="8" creationId="{D1C976F1-CD7B-4B1C-909D-6E45F83D3CB1}"/>
          </ac:spMkLst>
        </pc:spChg>
        <pc:spChg chg="mod">
          <ac:chgData name="Lauren Evans [KDHE]" userId="9de979b3-e09d-4f64-9826-099d9c3fd2fe" providerId="ADAL" clId="{17258863-97B8-4AFE-AA36-049C4D3B5319}" dt="2024-12-26T16:38:01.729" v="429" actId="1076"/>
          <ac:spMkLst>
            <pc:docMk/>
            <pc:sldMk cId="1667225610" sldId="728"/>
            <ac:spMk id="15" creationId="{D4C201AE-55A8-4780-A58E-B9F64684DC18}"/>
          </ac:spMkLst>
        </pc:spChg>
      </pc:sldChg>
      <pc:sldChg chg="modSp mod">
        <pc:chgData name="Lauren Evans [KDHE]" userId="9de979b3-e09d-4f64-9826-099d9c3fd2fe" providerId="ADAL" clId="{17258863-97B8-4AFE-AA36-049C4D3B5319}" dt="2024-12-26T16:36:23.348" v="404"/>
        <pc:sldMkLst>
          <pc:docMk/>
          <pc:sldMk cId="3615734920" sldId="729"/>
        </pc:sldMkLst>
        <pc:spChg chg="mod">
          <ac:chgData name="Lauren Evans [KDHE]" userId="9de979b3-e09d-4f64-9826-099d9c3fd2fe" providerId="ADAL" clId="{17258863-97B8-4AFE-AA36-049C4D3B5319}" dt="2024-12-26T16:36:21.681" v="403" actId="207"/>
          <ac:spMkLst>
            <pc:docMk/>
            <pc:sldMk cId="3615734920" sldId="729"/>
            <ac:spMk id="3" creationId="{F9D9B2BE-67E9-AE19-5A6E-30F5CBD5250C}"/>
          </ac:spMkLst>
        </pc:spChg>
        <pc:spChg chg="mod">
          <ac:chgData name="Lauren Evans [KDHE]" userId="9de979b3-e09d-4f64-9826-099d9c3fd2fe" providerId="ADAL" clId="{17258863-97B8-4AFE-AA36-049C4D3B5319}" dt="2024-12-26T16:36:23.348" v="404"/>
          <ac:spMkLst>
            <pc:docMk/>
            <pc:sldMk cId="3615734920" sldId="729"/>
            <ac:spMk id="4" creationId="{DC19C387-0EA6-D9BE-CF54-02B3942ABF22}"/>
          </ac:spMkLst>
        </pc:spChg>
      </pc:sldChg>
      <pc:sldChg chg="modSp mod">
        <pc:chgData name="Lauren Evans [KDHE]" userId="9de979b3-e09d-4f64-9826-099d9c3fd2fe" providerId="ADAL" clId="{17258863-97B8-4AFE-AA36-049C4D3B5319}" dt="2024-12-26T16:36:15.785" v="402"/>
        <pc:sldMkLst>
          <pc:docMk/>
          <pc:sldMk cId="3060901100" sldId="731"/>
        </pc:sldMkLst>
        <pc:spChg chg="mod">
          <ac:chgData name="Lauren Evans [KDHE]" userId="9de979b3-e09d-4f64-9826-099d9c3fd2fe" providerId="ADAL" clId="{17258863-97B8-4AFE-AA36-049C4D3B5319}" dt="2024-12-26T16:36:13.520" v="401" actId="207"/>
          <ac:spMkLst>
            <pc:docMk/>
            <pc:sldMk cId="3060901100" sldId="731"/>
            <ac:spMk id="3" creationId="{F9D9B2BE-67E9-AE19-5A6E-30F5CBD5250C}"/>
          </ac:spMkLst>
        </pc:spChg>
        <pc:spChg chg="mod">
          <ac:chgData name="Lauren Evans [KDHE]" userId="9de979b3-e09d-4f64-9826-099d9c3fd2fe" providerId="ADAL" clId="{17258863-97B8-4AFE-AA36-049C4D3B5319}" dt="2024-12-26T16:36:15.785" v="402"/>
          <ac:spMkLst>
            <pc:docMk/>
            <pc:sldMk cId="3060901100" sldId="731"/>
            <ac:spMk id="4" creationId="{DC19C387-0EA6-D9BE-CF54-02B3942ABF22}"/>
          </ac:spMkLst>
        </pc:spChg>
      </pc:sldChg>
      <pc:sldChg chg="modSp mod">
        <pc:chgData name="Lauren Evans [KDHE]" userId="9de979b3-e09d-4f64-9826-099d9c3fd2fe" providerId="ADAL" clId="{17258863-97B8-4AFE-AA36-049C4D3B5319}" dt="2024-12-26T16:36:28.026" v="406" actId="207"/>
        <pc:sldMkLst>
          <pc:docMk/>
          <pc:sldMk cId="3733004624" sldId="732"/>
        </pc:sldMkLst>
        <pc:spChg chg="mod">
          <ac:chgData name="Lauren Evans [KDHE]" userId="9de979b3-e09d-4f64-9826-099d9c3fd2fe" providerId="ADAL" clId="{17258863-97B8-4AFE-AA36-049C4D3B5319}" dt="2024-12-26T16:36:28.026" v="406" actId="207"/>
          <ac:spMkLst>
            <pc:docMk/>
            <pc:sldMk cId="3733004624" sldId="732"/>
            <ac:spMk id="3" creationId="{F9D9B2BE-67E9-AE19-5A6E-30F5CBD5250C}"/>
          </ac:spMkLst>
        </pc:spChg>
        <pc:spChg chg="mod">
          <ac:chgData name="Lauren Evans [KDHE]" userId="9de979b3-e09d-4f64-9826-099d9c3fd2fe" providerId="ADAL" clId="{17258863-97B8-4AFE-AA36-049C4D3B5319}" dt="2024-12-26T16:36:26.025" v="405"/>
          <ac:spMkLst>
            <pc:docMk/>
            <pc:sldMk cId="3733004624" sldId="732"/>
            <ac:spMk id="4" creationId="{DC19C387-0EA6-D9BE-CF54-02B3942ABF22}"/>
          </ac:spMkLst>
        </pc:spChg>
      </pc:sldChg>
      <pc:sldChg chg="modSp mod">
        <pc:chgData name="Lauren Evans [KDHE]" userId="9de979b3-e09d-4f64-9826-099d9c3fd2fe" providerId="ADAL" clId="{17258863-97B8-4AFE-AA36-049C4D3B5319}" dt="2024-12-26T16:36:08.909" v="400" actId="207"/>
        <pc:sldMkLst>
          <pc:docMk/>
          <pc:sldMk cId="1359782677" sldId="733"/>
        </pc:sldMkLst>
        <pc:spChg chg="mod">
          <ac:chgData name="Lauren Evans [KDHE]" userId="9de979b3-e09d-4f64-9826-099d9c3fd2fe" providerId="ADAL" clId="{17258863-97B8-4AFE-AA36-049C4D3B5319}" dt="2024-12-26T16:36:08.909" v="400" actId="207"/>
          <ac:spMkLst>
            <pc:docMk/>
            <pc:sldMk cId="1359782677" sldId="733"/>
            <ac:spMk id="3" creationId="{F9D9B2BE-67E9-AE19-5A6E-30F5CBD5250C}"/>
          </ac:spMkLst>
        </pc:spChg>
        <pc:spChg chg="mod">
          <ac:chgData name="Lauren Evans [KDHE]" userId="9de979b3-e09d-4f64-9826-099d9c3fd2fe" providerId="ADAL" clId="{17258863-97B8-4AFE-AA36-049C4D3B5319}" dt="2024-12-26T16:36:06.615" v="399"/>
          <ac:spMkLst>
            <pc:docMk/>
            <pc:sldMk cId="1359782677" sldId="733"/>
            <ac:spMk id="4" creationId="{DC19C387-0EA6-D9BE-CF54-02B3942ABF22}"/>
          </ac:spMkLst>
        </pc:spChg>
      </pc:sldChg>
      <pc:sldChg chg="modSp mod">
        <pc:chgData name="Lauren Evans [KDHE]" userId="9de979b3-e09d-4f64-9826-099d9c3fd2fe" providerId="ADAL" clId="{17258863-97B8-4AFE-AA36-049C4D3B5319}" dt="2024-12-26T16:36:03.552" v="398"/>
        <pc:sldMkLst>
          <pc:docMk/>
          <pc:sldMk cId="2098342703" sldId="734"/>
        </pc:sldMkLst>
        <pc:spChg chg="mod">
          <ac:chgData name="Lauren Evans [KDHE]" userId="9de979b3-e09d-4f64-9826-099d9c3fd2fe" providerId="ADAL" clId="{17258863-97B8-4AFE-AA36-049C4D3B5319}" dt="2024-12-26T16:36:00.789" v="397" actId="207"/>
          <ac:spMkLst>
            <pc:docMk/>
            <pc:sldMk cId="2098342703" sldId="734"/>
            <ac:spMk id="3" creationId="{F9D9B2BE-67E9-AE19-5A6E-30F5CBD5250C}"/>
          </ac:spMkLst>
        </pc:spChg>
        <pc:spChg chg="mod">
          <ac:chgData name="Lauren Evans [KDHE]" userId="9de979b3-e09d-4f64-9826-099d9c3fd2fe" providerId="ADAL" clId="{17258863-97B8-4AFE-AA36-049C4D3B5319}" dt="2024-12-26T16:36:03.552" v="398"/>
          <ac:spMkLst>
            <pc:docMk/>
            <pc:sldMk cId="2098342703" sldId="734"/>
            <ac:spMk id="4" creationId="{DC19C387-0EA6-D9BE-CF54-02B3942ABF22}"/>
          </ac:spMkLst>
        </pc:spChg>
      </pc:sldChg>
      <pc:sldChg chg="delSp modSp del mod delAnim">
        <pc:chgData name="Lauren Evans [KDHE]" userId="9de979b3-e09d-4f64-9826-099d9c3fd2fe" providerId="ADAL" clId="{17258863-97B8-4AFE-AA36-049C4D3B5319}" dt="2024-12-24T16:57:44.116" v="359" actId="47"/>
        <pc:sldMkLst>
          <pc:docMk/>
          <pc:sldMk cId="3949474274" sldId="736"/>
        </pc:sldMkLst>
        <pc:spChg chg="del">
          <ac:chgData name="Lauren Evans [KDHE]" userId="9de979b3-e09d-4f64-9826-099d9c3fd2fe" providerId="ADAL" clId="{17258863-97B8-4AFE-AA36-049C4D3B5319}" dt="2024-12-24T16:57:15.109" v="349" actId="478"/>
          <ac:spMkLst>
            <pc:docMk/>
            <pc:sldMk cId="3949474274" sldId="736"/>
            <ac:spMk id="4" creationId="{0F8953C7-3F3B-2F2F-DEAD-3AB219C2139A}"/>
          </ac:spMkLst>
        </pc:spChg>
        <pc:spChg chg="del">
          <ac:chgData name="Lauren Evans [KDHE]" userId="9de979b3-e09d-4f64-9826-099d9c3fd2fe" providerId="ADAL" clId="{17258863-97B8-4AFE-AA36-049C4D3B5319}" dt="2024-12-24T16:57:15.817" v="350" actId="478"/>
          <ac:spMkLst>
            <pc:docMk/>
            <pc:sldMk cId="3949474274" sldId="736"/>
            <ac:spMk id="6" creationId="{CD813FC2-06E6-3AFC-23EE-4A487A9B7ABD}"/>
          </ac:spMkLst>
        </pc:spChg>
        <pc:spChg chg="mod">
          <ac:chgData name="Lauren Evans [KDHE]" userId="9de979b3-e09d-4f64-9826-099d9c3fd2fe" providerId="ADAL" clId="{17258863-97B8-4AFE-AA36-049C4D3B5319}" dt="2024-12-24T16:57:25.661" v="357" actId="27636"/>
          <ac:spMkLst>
            <pc:docMk/>
            <pc:sldMk cId="3949474274" sldId="736"/>
            <ac:spMk id="8" creationId="{3C8CD75C-67C7-44D3-BBC9-1D91078DBA77}"/>
          </ac:spMkLst>
        </pc:spChg>
        <pc:spChg chg="del">
          <ac:chgData name="Lauren Evans [KDHE]" userId="9de979b3-e09d-4f64-9826-099d9c3fd2fe" providerId="ADAL" clId="{17258863-97B8-4AFE-AA36-049C4D3B5319}" dt="2024-12-24T16:57:16.478" v="351" actId="478"/>
          <ac:spMkLst>
            <pc:docMk/>
            <pc:sldMk cId="3949474274" sldId="736"/>
            <ac:spMk id="12" creationId="{F14BF5A0-B404-1ABE-2D41-18E0181FEFDC}"/>
          </ac:spMkLst>
        </pc:spChg>
        <pc:spChg chg="del">
          <ac:chgData name="Lauren Evans [KDHE]" userId="9de979b3-e09d-4f64-9826-099d9c3fd2fe" providerId="ADAL" clId="{17258863-97B8-4AFE-AA36-049C4D3B5319}" dt="2024-12-24T16:57:19.722" v="355" actId="478"/>
          <ac:spMkLst>
            <pc:docMk/>
            <pc:sldMk cId="3949474274" sldId="736"/>
            <ac:spMk id="19" creationId="{7E1A3EBB-727E-0000-B3B1-5E7F6C2846B7}"/>
          </ac:spMkLst>
        </pc:spChg>
        <pc:grpChg chg="del">
          <ac:chgData name="Lauren Evans [KDHE]" userId="9de979b3-e09d-4f64-9826-099d9c3fd2fe" providerId="ADAL" clId="{17258863-97B8-4AFE-AA36-049C4D3B5319}" dt="2024-12-24T16:57:13.278" v="348" actId="478"/>
          <ac:grpSpMkLst>
            <pc:docMk/>
            <pc:sldMk cId="3949474274" sldId="736"/>
            <ac:grpSpMk id="13" creationId="{4C4AE0BA-5790-D783-3742-96D372BC63E2}"/>
          </ac:grpSpMkLst>
        </pc:grpChg>
        <pc:grpChg chg="del mod">
          <ac:chgData name="Lauren Evans [KDHE]" userId="9de979b3-e09d-4f64-9826-099d9c3fd2fe" providerId="ADAL" clId="{17258863-97B8-4AFE-AA36-049C4D3B5319}" dt="2024-12-24T16:57:18.008" v="354" actId="478"/>
          <ac:grpSpMkLst>
            <pc:docMk/>
            <pc:sldMk cId="3949474274" sldId="736"/>
            <ac:grpSpMk id="20" creationId="{32474B94-58D3-6B73-2E6B-AB8D4F26AFCB}"/>
          </ac:grpSpMkLst>
        </pc:grpChg>
        <pc:grpChg chg="del">
          <ac:chgData name="Lauren Evans [KDHE]" userId="9de979b3-e09d-4f64-9826-099d9c3fd2fe" providerId="ADAL" clId="{17258863-97B8-4AFE-AA36-049C4D3B5319}" dt="2024-12-24T16:57:17.156" v="352" actId="478"/>
          <ac:grpSpMkLst>
            <pc:docMk/>
            <pc:sldMk cId="3949474274" sldId="736"/>
            <ac:grpSpMk id="21" creationId="{E034B571-746A-9157-03D3-C9CCD9F23A6B}"/>
          </ac:grpSpMkLst>
        </pc:grpChg>
        <pc:picChg chg="del">
          <ac:chgData name="Lauren Evans [KDHE]" userId="9de979b3-e09d-4f64-9826-099d9c3fd2fe" providerId="ADAL" clId="{17258863-97B8-4AFE-AA36-049C4D3B5319}" dt="2024-12-24T16:57:12.090" v="347" actId="478"/>
          <ac:picMkLst>
            <pc:docMk/>
            <pc:sldMk cId="3949474274" sldId="736"/>
            <ac:picMk id="38" creationId="{6ED0A92C-2A98-1550-E591-F53BDF52701A}"/>
          </ac:picMkLst>
        </pc:picChg>
      </pc:sldChg>
      <pc:sldChg chg="modSp mod">
        <pc:chgData name="Lauren Evans [KDHE]" userId="9de979b3-e09d-4f64-9826-099d9c3fd2fe" providerId="ADAL" clId="{17258863-97B8-4AFE-AA36-049C4D3B5319}" dt="2024-12-26T16:36:49.494" v="411"/>
        <pc:sldMkLst>
          <pc:docMk/>
          <pc:sldMk cId="558599474" sldId="737"/>
        </pc:sldMkLst>
        <pc:spChg chg="mod">
          <ac:chgData name="Lauren Evans [KDHE]" userId="9de979b3-e09d-4f64-9826-099d9c3fd2fe" providerId="ADAL" clId="{17258863-97B8-4AFE-AA36-049C4D3B5319}" dt="2024-12-26T16:36:49.494" v="411"/>
          <ac:spMkLst>
            <pc:docMk/>
            <pc:sldMk cId="558599474" sldId="737"/>
            <ac:spMk id="24" creationId="{CF6C452E-CA38-E33D-4DE0-D151853CA9CB}"/>
          </ac:spMkLst>
        </pc:spChg>
      </pc:sldChg>
      <pc:sldChg chg="delSp modSp mod delAnim">
        <pc:chgData name="Lauren Evans [KDHE]" userId="9de979b3-e09d-4f64-9826-099d9c3fd2fe" providerId="ADAL" clId="{17258863-97B8-4AFE-AA36-049C4D3B5319}" dt="2024-12-26T16:35:43.852" v="392" actId="207"/>
        <pc:sldMkLst>
          <pc:docMk/>
          <pc:sldMk cId="1669250576" sldId="738"/>
        </pc:sldMkLst>
        <pc:spChg chg="mod">
          <ac:chgData name="Lauren Evans [KDHE]" userId="9de979b3-e09d-4f64-9826-099d9c3fd2fe" providerId="ADAL" clId="{17258863-97B8-4AFE-AA36-049C4D3B5319}" dt="2024-12-26T16:35:40.128" v="391"/>
          <ac:spMkLst>
            <pc:docMk/>
            <pc:sldMk cId="1669250576" sldId="738"/>
            <ac:spMk id="4" creationId="{9A12EDFF-572E-FC95-75BA-8FF17407DFB6}"/>
          </ac:spMkLst>
        </pc:spChg>
        <pc:spChg chg="mod">
          <ac:chgData name="Lauren Evans [KDHE]" userId="9de979b3-e09d-4f64-9826-099d9c3fd2fe" providerId="ADAL" clId="{17258863-97B8-4AFE-AA36-049C4D3B5319}" dt="2024-12-26T16:35:43.852" v="392" actId="207"/>
          <ac:spMkLst>
            <pc:docMk/>
            <pc:sldMk cId="1669250576" sldId="738"/>
            <ac:spMk id="8" creationId="{D1C976F1-CD7B-4B1C-909D-6E45F83D3CB1}"/>
          </ac:spMkLst>
        </pc:spChg>
        <pc:picChg chg="del">
          <ac:chgData name="Lauren Evans [KDHE]" userId="9de979b3-e09d-4f64-9826-099d9c3fd2fe" providerId="ADAL" clId="{17258863-97B8-4AFE-AA36-049C4D3B5319}" dt="2024-12-24T16:58:02.207" v="365" actId="478"/>
          <ac:picMkLst>
            <pc:docMk/>
            <pc:sldMk cId="1669250576" sldId="738"/>
            <ac:picMk id="2" creationId="{DF763D21-C006-933C-5D0C-8885C8AF4809}"/>
          </ac:picMkLst>
        </pc:picChg>
        <pc:picChg chg="del">
          <ac:chgData name="Lauren Evans [KDHE]" userId="9de979b3-e09d-4f64-9826-099d9c3fd2fe" providerId="ADAL" clId="{17258863-97B8-4AFE-AA36-049C4D3B5319}" dt="2024-12-24T16:58:03.511" v="366" actId="478"/>
          <ac:picMkLst>
            <pc:docMk/>
            <pc:sldMk cId="1669250576" sldId="738"/>
            <ac:picMk id="3" creationId="{51C965CB-F852-37BB-D8D0-5A56D7F23562}"/>
          </ac:picMkLst>
        </pc:picChg>
        <pc:picChg chg="del">
          <ac:chgData name="Lauren Evans [KDHE]" userId="9de979b3-e09d-4f64-9826-099d9c3fd2fe" providerId="ADAL" clId="{17258863-97B8-4AFE-AA36-049C4D3B5319}" dt="2024-12-24T16:58:08.512" v="367" actId="478"/>
          <ac:picMkLst>
            <pc:docMk/>
            <pc:sldMk cId="1669250576" sldId="738"/>
            <ac:picMk id="5" creationId="{B09BE4C1-7E72-0B80-2ECA-38259EA20777}"/>
          </ac:picMkLst>
        </pc:picChg>
        <pc:picChg chg="del">
          <ac:chgData name="Lauren Evans [KDHE]" userId="9de979b3-e09d-4f64-9826-099d9c3fd2fe" providerId="ADAL" clId="{17258863-97B8-4AFE-AA36-049C4D3B5319}" dt="2024-12-24T16:58:09.785" v="368" actId="478"/>
          <ac:picMkLst>
            <pc:docMk/>
            <pc:sldMk cId="1669250576" sldId="738"/>
            <ac:picMk id="12" creationId="{AF890C1B-C68F-25A0-D4F6-F32939E25476}"/>
          </ac:picMkLst>
        </pc:picChg>
      </pc:sldChg>
      <pc:sldChg chg="delSp modSp mod delAnim">
        <pc:chgData name="Lauren Evans [KDHE]" userId="9de979b3-e09d-4f64-9826-099d9c3fd2fe" providerId="ADAL" clId="{17258863-97B8-4AFE-AA36-049C4D3B5319}" dt="2024-12-26T16:35:13.967" v="385" actId="207"/>
        <pc:sldMkLst>
          <pc:docMk/>
          <pc:sldMk cId="54880627" sldId="739"/>
        </pc:sldMkLst>
        <pc:spChg chg="mod">
          <ac:chgData name="Lauren Evans [KDHE]" userId="9de979b3-e09d-4f64-9826-099d9c3fd2fe" providerId="ADAL" clId="{17258863-97B8-4AFE-AA36-049C4D3B5319}" dt="2024-12-26T16:35:08.279" v="383"/>
          <ac:spMkLst>
            <pc:docMk/>
            <pc:sldMk cId="54880627" sldId="739"/>
            <ac:spMk id="4" creationId="{9A12EDFF-572E-FC95-75BA-8FF17407DFB6}"/>
          </ac:spMkLst>
        </pc:spChg>
        <pc:spChg chg="mod">
          <ac:chgData name="Lauren Evans [KDHE]" userId="9de979b3-e09d-4f64-9826-099d9c3fd2fe" providerId="ADAL" clId="{17258863-97B8-4AFE-AA36-049C4D3B5319}" dt="2024-12-26T16:35:13.967" v="385" actId="207"/>
          <ac:spMkLst>
            <pc:docMk/>
            <pc:sldMk cId="54880627" sldId="739"/>
            <ac:spMk id="6" creationId="{B1526B95-A3DB-45B0-92EA-E63F1F0715CE}"/>
          </ac:spMkLst>
        </pc:spChg>
        <pc:picChg chg="del">
          <ac:chgData name="Lauren Evans [KDHE]" userId="9de979b3-e09d-4f64-9826-099d9c3fd2fe" providerId="ADAL" clId="{17258863-97B8-4AFE-AA36-049C4D3B5319}" dt="2024-12-24T16:57:52.242" v="363" actId="478"/>
          <ac:picMkLst>
            <pc:docMk/>
            <pc:sldMk cId="54880627" sldId="739"/>
            <ac:picMk id="32" creationId="{C5C61D9B-6726-DB00-DE54-06E5F4F28650}"/>
          </ac:picMkLst>
        </pc:picChg>
      </pc:sldChg>
      <pc:sldChg chg="modSp mod">
        <pc:chgData name="Lauren Evans [KDHE]" userId="9de979b3-e09d-4f64-9826-099d9c3fd2fe" providerId="ADAL" clId="{17258863-97B8-4AFE-AA36-049C4D3B5319}" dt="2024-12-26T16:37:21.746" v="421" actId="207"/>
        <pc:sldMkLst>
          <pc:docMk/>
          <pc:sldMk cId="3944761288" sldId="778"/>
        </pc:sldMkLst>
        <pc:spChg chg="mod">
          <ac:chgData name="Lauren Evans [KDHE]" userId="9de979b3-e09d-4f64-9826-099d9c3fd2fe" providerId="ADAL" clId="{17258863-97B8-4AFE-AA36-049C4D3B5319}" dt="2024-12-26T16:37:19.452" v="420"/>
          <ac:spMkLst>
            <pc:docMk/>
            <pc:sldMk cId="3944761288" sldId="778"/>
            <ac:spMk id="4" creationId="{B42691A4-B219-15C4-2B01-488D5E5506EA}"/>
          </ac:spMkLst>
        </pc:spChg>
        <pc:spChg chg="mod">
          <ac:chgData name="Lauren Evans [KDHE]" userId="9de979b3-e09d-4f64-9826-099d9c3fd2fe" providerId="ADAL" clId="{17258863-97B8-4AFE-AA36-049C4D3B5319}" dt="2024-12-26T16:37:21.746" v="421" actId="207"/>
          <ac:spMkLst>
            <pc:docMk/>
            <pc:sldMk cId="3944761288" sldId="778"/>
            <ac:spMk id="8" creationId="{D1C976F1-CD7B-4B1C-909D-6E45F83D3CB1}"/>
          </ac:spMkLst>
        </pc:spChg>
      </pc:sldChg>
      <pc:sldChg chg="modSp mod">
        <pc:chgData name="Lauren Evans [KDHE]" userId="9de979b3-e09d-4f64-9826-099d9c3fd2fe" providerId="ADAL" clId="{17258863-97B8-4AFE-AA36-049C4D3B5319}" dt="2024-12-26T16:37:44.647" v="423"/>
        <pc:sldMkLst>
          <pc:docMk/>
          <pc:sldMk cId="2188530246" sldId="779"/>
        </pc:sldMkLst>
        <pc:spChg chg="mod">
          <ac:chgData name="Lauren Evans [KDHE]" userId="9de979b3-e09d-4f64-9826-099d9c3fd2fe" providerId="ADAL" clId="{17258863-97B8-4AFE-AA36-049C4D3B5319}" dt="2024-12-26T16:37:44.647" v="423"/>
          <ac:spMkLst>
            <pc:docMk/>
            <pc:sldMk cId="2188530246" sldId="779"/>
            <ac:spMk id="4" creationId="{B42691A4-B219-15C4-2B01-488D5E5506EA}"/>
          </ac:spMkLst>
        </pc:spChg>
        <pc:spChg chg="mod">
          <ac:chgData name="Lauren Evans [KDHE]" userId="9de979b3-e09d-4f64-9826-099d9c3fd2fe" providerId="ADAL" clId="{17258863-97B8-4AFE-AA36-049C4D3B5319}" dt="2024-12-26T16:37:42.882" v="422" actId="207"/>
          <ac:spMkLst>
            <pc:docMk/>
            <pc:sldMk cId="2188530246" sldId="779"/>
            <ac:spMk id="8" creationId="{D1C976F1-CD7B-4B1C-909D-6E45F83D3CB1}"/>
          </ac:spMkLst>
        </pc:spChg>
      </pc:sldChg>
      <pc:sldChg chg="modSp mod">
        <pc:chgData name="Lauren Evans [KDHE]" userId="9de979b3-e09d-4f64-9826-099d9c3fd2fe" providerId="ADAL" clId="{17258863-97B8-4AFE-AA36-049C4D3B5319}" dt="2024-12-26T16:43:50.774" v="465"/>
        <pc:sldMkLst>
          <pc:docMk/>
          <pc:sldMk cId="1221065819" sldId="783"/>
        </pc:sldMkLst>
        <pc:spChg chg="mod">
          <ac:chgData name="Lauren Evans [KDHE]" userId="9de979b3-e09d-4f64-9826-099d9c3fd2fe" providerId="ADAL" clId="{17258863-97B8-4AFE-AA36-049C4D3B5319}" dt="2024-12-26T16:43:50.774" v="465"/>
          <ac:spMkLst>
            <pc:docMk/>
            <pc:sldMk cId="1221065819" sldId="783"/>
            <ac:spMk id="4" creationId="{914E7B9E-3EC2-B092-5397-8FE9DEB692F9}"/>
          </ac:spMkLst>
        </pc:spChg>
        <pc:spChg chg="mod">
          <ac:chgData name="Lauren Evans [KDHE]" userId="9de979b3-e09d-4f64-9826-099d9c3fd2fe" providerId="ADAL" clId="{17258863-97B8-4AFE-AA36-049C4D3B5319}" dt="2024-12-24T15:28:00.277" v="33" actId="2711"/>
          <ac:spMkLst>
            <pc:docMk/>
            <pc:sldMk cId="1221065819" sldId="783"/>
            <ac:spMk id="8" creationId="{9D3C25B0-82A7-32CC-9960-C06E78397516}"/>
          </ac:spMkLst>
        </pc:spChg>
        <pc:spChg chg="mod">
          <ac:chgData name="Lauren Evans [KDHE]" userId="9de979b3-e09d-4f64-9826-099d9c3fd2fe" providerId="ADAL" clId="{17258863-97B8-4AFE-AA36-049C4D3B5319}" dt="2024-12-24T15:28:06.845" v="34" actId="2711"/>
          <ac:spMkLst>
            <pc:docMk/>
            <pc:sldMk cId="1221065819" sldId="783"/>
            <ac:spMk id="15" creationId="{2FF44DF7-8AE4-CC1B-46D6-6FE949AC7FAA}"/>
          </ac:spMkLst>
        </pc:spChg>
      </pc:sldChg>
      <pc:sldChg chg="modSp mod">
        <pc:chgData name="Lauren Evans [KDHE]" userId="9de979b3-e09d-4f64-9826-099d9c3fd2fe" providerId="ADAL" clId="{17258863-97B8-4AFE-AA36-049C4D3B5319}" dt="2024-12-26T16:43:44.973" v="463"/>
        <pc:sldMkLst>
          <pc:docMk/>
          <pc:sldMk cId="760026058" sldId="784"/>
        </pc:sldMkLst>
        <pc:spChg chg="mod">
          <ac:chgData name="Lauren Evans [KDHE]" userId="9de979b3-e09d-4f64-9826-099d9c3fd2fe" providerId="ADAL" clId="{17258863-97B8-4AFE-AA36-049C4D3B5319}" dt="2024-12-24T15:38:40.059" v="61" actId="14100"/>
          <ac:spMkLst>
            <pc:docMk/>
            <pc:sldMk cId="760026058" sldId="784"/>
            <ac:spMk id="2" creationId="{98915909-C36E-DBD7-5BAA-73D61887C4BA}"/>
          </ac:spMkLst>
        </pc:spChg>
        <pc:spChg chg="mod">
          <ac:chgData name="Lauren Evans [KDHE]" userId="9de979b3-e09d-4f64-9826-099d9c3fd2fe" providerId="ADAL" clId="{17258863-97B8-4AFE-AA36-049C4D3B5319}" dt="2024-12-26T16:43:44.973" v="463"/>
          <ac:spMkLst>
            <pc:docMk/>
            <pc:sldMk cId="760026058" sldId="784"/>
            <ac:spMk id="4" creationId="{914E7B9E-3EC2-B092-5397-8FE9DEB692F9}"/>
          </ac:spMkLst>
        </pc:spChg>
        <pc:spChg chg="mod">
          <ac:chgData name="Lauren Evans [KDHE]" userId="9de979b3-e09d-4f64-9826-099d9c3fd2fe" providerId="ADAL" clId="{17258863-97B8-4AFE-AA36-049C4D3B5319}" dt="2024-12-24T15:33:04.194" v="40" actId="20577"/>
          <ac:spMkLst>
            <pc:docMk/>
            <pc:sldMk cId="760026058" sldId="784"/>
            <ac:spMk id="7" creationId="{6AD0EBDC-F4CD-1D8B-18D7-209491140E26}"/>
          </ac:spMkLst>
        </pc:spChg>
      </pc:sldChg>
      <pc:sldChg chg="modSp mod">
        <pc:chgData name="Lauren Evans [KDHE]" userId="9de979b3-e09d-4f64-9826-099d9c3fd2fe" providerId="ADAL" clId="{17258863-97B8-4AFE-AA36-049C4D3B5319}" dt="2024-12-26T16:43:32.668" v="459"/>
        <pc:sldMkLst>
          <pc:docMk/>
          <pc:sldMk cId="3846371302" sldId="785"/>
        </pc:sldMkLst>
        <pc:spChg chg="mod">
          <ac:chgData name="Lauren Evans [KDHE]" userId="9de979b3-e09d-4f64-9826-099d9c3fd2fe" providerId="ADAL" clId="{17258863-97B8-4AFE-AA36-049C4D3B5319}" dt="2024-12-24T15:35:28.876" v="58" actId="20577"/>
          <ac:spMkLst>
            <pc:docMk/>
            <pc:sldMk cId="3846371302" sldId="785"/>
            <ac:spMk id="2" creationId="{C4AA0BAE-25D7-1F92-1282-0988662576E0}"/>
          </ac:spMkLst>
        </pc:spChg>
        <pc:spChg chg="mod">
          <ac:chgData name="Lauren Evans [KDHE]" userId="9de979b3-e09d-4f64-9826-099d9c3fd2fe" providerId="ADAL" clId="{17258863-97B8-4AFE-AA36-049C4D3B5319}" dt="2024-12-26T16:43:32.668" v="459"/>
          <ac:spMkLst>
            <pc:docMk/>
            <pc:sldMk cId="3846371302" sldId="785"/>
            <ac:spMk id="4" creationId="{914E7B9E-3EC2-B092-5397-8FE9DEB692F9}"/>
          </ac:spMkLst>
        </pc:spChg>
        <pc:spChg chg="mod">
          <ac:chgData name="Lauren Evans [KDHE]" userId="9de979b3-e09d-4f64-9826-099d9c3fd2fe" providerId="ADAL" clId="{17258863-97B8-4AFE-AA36-049C4D3B5319}" dt="2024-12-24T15:35:25.024" v="51" actId="2711"/>
          <ac:spMkLst>
            <pc:docMk/>
            <pc:sldMk cId="3846371302" sldId="785"/>
            <ac:spMk id="8" creationId="{9D3C25B0-82A7-32CC-9960-C06E78397516}"/>
          </ac:spMkLst>
        </pc:spChg>
        <pc:spChg chg="mod">
          <ac:chgData name="Lauren Evans [KDHE]" userId="9de979b3-e09d-4f64-9826-099d9c3fd2fe" providerId="ADAL" clId="{17258863-97B8-4AFE-AA36-049C4D3B5319}" dt="2024-12-24T15:38:44.119" v="62" actId="14100"/>
          <ac:spMkLst>
            <pc:docMk/>
            <pc:sldMk cId="3846371302" sldId="785"/>
            <ac:spMk id="13" creationId="{AC691300-70B1-2C7F-1E3E-F33B77281CAE}"/>
          </ac:spMkLst>
        </pc:spChg>
      </pc:sldChg>
      <pc:sldChg chg="delSp modSp mod">
        <pc:chgData name="Lauren Evans [KDHE]" userId="9de979b3-e09d-4f64-9826-099d9c3fd2fe" providerId="ADAL" clId="{17258863-97B8-4AFE-AA36-049C4D3B5319}" dt="2024-12-26T16:38:29.482" v="437"/>
        <pc:sldMkLst>
          <pc:docMk/>
          <pc:sldMk cId="99610335" sldId="786"/>
        </pc:sldMkLst>
        <pc:spChg chg="mod">
          <ac:chgData name="Lauren Evans [KDHE]" userId="9de979b3-e09d-4f64-9826-099d9c3fd2fe" providerId="ADAL" clId="{17258863-97B8-4AFE-AA36-049C4D3B5319}" dt="2024-12-26T16:38:29.482" v="437"/>
          <ac:spMkLst>
            <pc:docMk/>
            <pc:sldMk cId="99610335" sldId="786"/>
            <ac:spMk id="4" creationId="{B42691A4-B219-15C4-2B01-488D5E5506EA}"/>
          </ac:spMkLst>
        </pc:spChg>
        <pc:spChg chg="mod">
          <ac:chgData name="Lauren Evans [KDHE]" userId="9de979b3-e09d-4f64-9826-099d9c3fd2fe" providerId="ADAL" clId="{17258863-97B8-4AFE-AA36-049C4D3B5319}" dt="2024-12-24T16:39:43.532" v="224" actId="2711"/>
          <ac:spMkLst>
            <pc:docMk/>
            <pc:sldMk cId="99610335" sldId="786"/>
            <ac:spMk id="5" creationId="{150887C0-36F8-30BF-FDF6-783BBA8989B4}"/>
          </ac:spMkLst>
        </pc:spChg>
        <pc:spChg chg="mod">
          <ac:chgData name="Lauren Evans [KDHE]" userId="9de979b3-e09d-4f64-9826-099d9c3fd2fe" providerId="ADAL" clId="{17258863-97B8-4AFE-AA36-049C4D3B5319}" dt="2024-12-24T16:39:43.532" v="224" actId="2711"/>
          <ac:spMkLst>
            <pc:docMk/>
            <pc:sldMk cId="99610335" sldId="786"/>
            <ac:spMk id="6" creationId="{951840CC-D783-12C2-5047-7D05E9F4C4C5}"/>
          </ac:spMkLst>
        </pc:spChg>
        <pc:spChg chg="mod">
          <ac:chgData name="Lauren Evans [KDHE]" userId="9de979b3-e09d-4f64-9826-099d9c3fd2fe" providerId="ADAL" clId="{17258863-97B8-4AFE-AA36-049C4D3B5319}" dt="2024-12-24T16:39:43.532" v="224" actId="2711"/>
          <ac:spMkLst>
            <pc:docMk/>
            <pc:sldMk cId="99610335" sldId="786"/>
            <ac:spMk id="7" creationId="{4BCA2847-1B7A-E779-2F38-314F41B8195C}"/>
          </ac:spMkLst>
        </pc:spChg>
        <pc:spChg chg="mod">
          <ac:chgData name="Lauren Evans [KDHE]" userId="9de979b3-e09d-4f64-9826-099d9c3fd2fe" providerId="ADAL" clId="{17258863-97B8-4AFE-AA36-049C4D3B5319}" dt="2024-12-26T16:38:27.121" v="436" actId="207"/>
          <ac:spMkLst>
            <pc:docMk/>
            <pc:sldMk cId="99610335" sldId="786"/>
            <ac:spMk id="8" creationId="{D1C976F1-CD7B-4B1C-909D-6E45F83D3CB1}"/>
          </ac:spMkLst>
        </pc:spChg>
        <pc:spChg chg="mod">
          <ac:chgData name="Lauren Evans [KDHE]" userId="9de979b3-e09d-4f64-9826-099d9c3fd2fe" providerId="ADAL" clId="{17258863-97B8-4AFE-AA36-049C4D3B5319}" dt="2024-12-24T16:39:43.532" v="224" actId="2711"/>
          <ac:spMkLst>
            <pc:docMk/>
            <pc:sldMk cId="99610335" sldId="786"/>
            <ac:spMk id="13" creationId="{6C5923A8-5A5F-AFEA-5953-9CDBAE29E1A9}"/>
          </ac:spMkLst>
        </pc:spChg>
        <pc:spChg chg="mod">
          <ac:chgData name="Lauren Evans [KDHE]" userId="9de979b3-e09d-4f64-9826-099d9c3fd2fe" providerId="ADAL" clId="{17258863-97B8-4AFE-AA36-049C4D3B5319}" dt="2024-12-24T16:39:43.532" v="224" actId="2711"/>
          <ac:spMkLst>
            <pc:docMk/>
            <pc:sldMk cId="99610335" sldId="786"/>
            <ac:spMk id="14" creationId="{B6004D69-6C8B-479E-5477-839358878C0A}"/>
          </ac:spMkLst>
        </pc:spChg>
        <pc:spChg chg="mod">
          <ac:chgData name="Lauren Evans [KDHE]" userId="9de979b3-e09d-4f64-9826-099d9c3fd2fe" providerId="ADAL" clId="{17258863-97B8-4AFE-AA36-049C4D3B5319}" dt="2024-12-24T16:39:43.532" v="224" actId="2711"/>
          <ac:spMkLst>
            <pc:docMk/>
            <pc:sldMk cId="99610335" sldId="786"/>
            <ac:spMk id="17" creationId="{9A929A17-FEF8-6A28-163F-BF5F563E3057}"/>
          </ac:spMkLst>
        </pc:spChg>
        <pc:spChg chg="mod">
          <ac:chgData name="Lauren Evans [KDHE]" userId="9de979b3-e09d-4f64-9826-099d9c3fd2fe" providerId="ADAL" clId="{17258863-97B8-4AFE-AA36-049C4D3B5319}" dt="2024-12-24T16:39:43.532" v="224" actId="2711"/>
          <ac:spMkLst>
            <pc:docMk/>
            <pc:sldMk cId="99610335" sldId="786"/>
            <ac:spMk id="18" creationId="{F552E5B3-112F-EAC4-E8FA-A3393D52D98E}"/>
          </ac:spMkLst>
        </pc:spChg>
        <pc:spChg chg="mod">
          <ac:chgData name="Lauren Evans [KDHE]" userId="9de979b3-e09d-4f64-9826-099d9c3fd2fe" providerId="ADAL" clId="{17258863-97B8-4AFE-AA36-049C4D3B5319}" dt="2024-12-24T16:39:43.532" v="224" actId="2711"/>
          <ac:spMkLst>
            <pc:docMk/>
            <pc:sldMk cId="99610335" sldId="786"/>
            <ac:spMk id="19" creationId="{D5B84177-722C-C48A-7CA8-653424FFB610}"/>
          </ac:spMkLst>
        </pc:spChg>
        <pc:spChg chg="mod">
          <ac:chgData name="Lauren Evans [KDHE]" userId="9de979b3-e09d-4f64-9826-099d9c3fd2fe" providerId="ADAL" clId="{17258863-97B8-4AFE-AA36-049C4D3B5319}" dt="2024-12-24T16:39:43.532" v="224" actId="2711"/>
          <ac:spMkLst>
            <pc:docMk/>
            <pc:sldMk cId="99610335" sldId="786"/>
            <ac:spMk id="20" creationId="{AE66AED0-66B0-1402-02D9-1FD13F8184C0}"/>
          </ac:spMkLst>
        </pc:spChg>
        <pc:spChg chg="mod">
          <ac:chgData name="Lauren Evans [KDHE]" userId="9de979b3-e09d-4f64-9826-099d9c3fd2fe" providerId="ADAL" clId="{17258863-97B8-4AFE-AA36-049C4D3B5319}" dt="2024-12-24T16:39:53.016" v="226" actId="14100"/>
          <ac:spMkLst>
            <pc:docMk/>
            <pc:sldMk cId="99610335" sldId="786"/>
            <ac:spMk id="21" creationId="{F2C9E704-8059-E90C-0D30-D044075C9C0F}"/>
          </ac:spMkLst>
        </pc:spChg>
        <pc:spChg chg="mod">
          <ac:chgData name="Lauren Evans [KDHE]" userId="9de979b3-e09d-4f64-9826-099d9c3fd2fe" providerId="ADAL" clId="{17258863-97B8-4AFE-AA36-049C4D3B5319}" dt="2024-12-24T16:39:43.532" v="224" actId="2711"/>
          <ac:spMkLst>
            <pc:docMk/>
            <pc:sldMk cId="99610335" sldId="786"/>
            <ac:spMk id="22" creationId="{CA8AEC17-A23D-C3B0-6D7D-0F8141B6E06B}"/>
          </ac:spMkLst>
        </pc:spChg>
        <pc:graphicFrameChg chg="mod">
          <ac:chgData name="Lauren Evans [KDHE]" userId="9de979b3-e09d-4f64-9826-099d9c3fd2fe" providerId="ADAL" clId="{17258863-97B8-4AFE-AA36-049C4D3B5319}" dt="2024-12-24T16:39:43.532" v="224" actId="2711"/>
          <ac:graphicFrameMkLst>
            <pc:docMk/>
            <pc:sldMk cId="99610335" sldId="786"/>
            <ac:graphicFrameMk id="3" creationId="{7B0E12F5-A731-1D2E-87D8-6E7890EB8885}"/>
          </ac:graphicFrameMkLst>
        </pc:graphicFrameChg>
        <pc:picChg chg="del">
          <ac:chgData name="Lauren Evans [KDHE]" userId="9de979b3-e09d-4f64-9826-099d9c3fd2fe" providerId="ADAL" clId="{17258863-97B8-4AFE-AA36-049C4D3B5319}" dt="2024-12-24T16:39:33.904" v="223" actId="478"/>
          <ac:picMkLst>
            <pc:docMk/>
            <pc:sldMk cId="99610335" sldId="786"/>
            <ac:picMk id="2" creationId="{19A4AF21-FE38-4239-2939-571C1EB7F7F9}"/>
          </ac:picMkLst>
        </pc:picChg>
        <pc:picChg chg="mod">
          <ac:chgData name="Lauren Evans [KDHE]" userId="9de979b3-e09d-4f64-9826-099d9c3fd2fe" providerId="ADAL" clId="{17258863-97B8-4AFE-AA36-049C4D3B5319}" dt="2024-12-24T16:39:43.532" v="224" actId="2711"/>
          <ac:picMkLst>
            <pc:docMk/>
            <pc:sldMk cId="99610335" sldId="786"/>
            <ac:picMk id="15" creationId="{98EA0E24-5F9E-10FF-9051-808735C7D72F}"/>
          </ac:picMkLst>
        </pc:picChg>
      </pc:sldChg>
      <pc:sldChg chg="modSp mod modAnim">
        <pc:chgData name="Lauren Evans [KDHE]" userId="9de979b3-e09d-4f64-9826-099d9c3fd2fe" providerId="ADAL" clId="{17258863-97B8-4AFE-AA36-049C4D3B5319}" dt="2024-12-26T16:38:13.433" v="433"/>
        <pc:sldMkLst>
          <pc:docMk/>
          <pc:sldMk cId="2920671972" sldId="792"/>
        </pc:sldMkLst>
        <pc:spChg chg="mod">
          <ac:chgData name="Lauren Evans [KDHE]" userId="9de979b3-e09d-4f64-9826-099d9c3fd2fe" providerId="ADAL" clId="{17258863-97B8-4AFE-AA36-049C4D3B5319}" dt="2024-12-26T16:38:13.433" v="433"/>
          <ac:spMkLst>
            <pc:docMk/>
            <pc:sldMk cId="2920671972" sldId="792"/>
            <ac:spMk id="4" creationId="{B42691A4-B219-15C4-2B01-488D5E5506EA}"/>
          </ac:spMkLst>
        </pc:spChg>
        <pc:spChg chg="mod">
          <ac:chgData name="Lauren Evans [KDHE]" userId="9de979b3-e09d-4f64-9826-099d9c3fd2fe" providerId="ADAL" clId="{17258863-97B8-4AFE-AA36-049C4D3B5319}" dt="2024-12-26T16:38:11.866" v="432" actId="207"/>
          <ac:spMkLst>
            <pc:docMk/>
            <pc:sldMk cId="2920671972" sldId="792"/>
            <ac:spMk id="8" creationId="{D1C976F1-CD7B-4B1C-909D-6E45F83D3CB1}"/>
          </ac:spMkLst>
        </pc:spChg>
        <pc:spChg chg="mod">
          <ac:chgData name="Lauren Evans [KDHE]" userId="9de979b3-e09d-4f64-9826-099d9c3fd2fe" providerId="ADAL" clId="{17258863-97B8-4AFE-AA36-049C4D3B5319}" dt="2024-12-24T16:46:10.460" v="313" actId="20577"/>
          <ac:spMkLst>
            <pc:docMk/>
            <pc:sldMk cId="2920671972" sldId="792"/>
            <ac:spMk id="15" creationId="{D4C201AE-55A8-4780-A58E-B9F64684DC18}"/>
          </ac:spMkLst>
        </pc:spChg>
      </pc:sldChg>
      <pc:sldChg chg="modSp mod">
        <pc:chgData name="Lauren Evans [KDHE]" userId="9de979b3-e09d-4f64-9826-099d9c3fd2fe" providerId="ADAL" clId="{17258863-97B8-4AFE-AA36-049C4D3B5319}" dt="2024-12-26T16:43:13.125" v="454" actId="207"/>
        <pc:sldMkLst>
          <pc:docMk/>
          <pc:sldMk cId="2509594959" sldId="800"/>
        </pc:sldMkLst>
        <pc:spChg chg="mod">
          <ac:chgData name="Lauren Evans [KDHE]" userId="9de979b3-e09d-4f64-9826-099d9c3fd2fe" providerId="ADAL" clId="{17258863-97B8-4AFE-AA36-049C4D3B5319}" dt="2024-12-26T16:43:10.910" v="453"/>
          <ac:spMkLst>
            <pc:docMk/>
            <pc:sldMk cId="2509594959" sldId="800"/>
            <ac:spMk id="4" creationId="{68DA01B1-1562-1EBC-A302-DB87D16B1D56}"/>
          </ac:spMkLst>
        </pc:spChg>
        <pc:spChg chg="mod">
          <ac:chgData name="Lauren Evans [KDHE]" userId="9de979b3-e09d-4f64-9826-099d9c3fd2fe" providerId="ADAL" clId="{17258863-97B8-4AFE-AA36-049C4D3B5319}" dt="2024-12-26T16:43:13.125" v="454" actId="207"/>
          <ac:spMkLst>
            <pc:docMk/>
            <pc:sldMk cId="2509594959" sldId="800"/>
            <ac:spMk id="8" creationId="{D1C976F1-CD7B-4B1C-909D-6E45F83D3CB1}"/>
          </ac:spMkLst>
        </pc:spChg>
        <pc:spChg chg="mod">
          <ac:chgData name="Lauren Evans [KDHE]" userId="9de979b3-e09d-4f64-9826-099d9c3fd2fe" providerId="ADAL" clId="{17258863-97B8-4AFE-AA36-049C4D3B5319}" dt="2024-12-24T15:45:43.365" v="124" actId="2711"/>
          <ac:spMkLst>
            <pc:docMk/>
            <pc:sldMk cId="2509594959" sldId="800"/>
            <ac:spMk id="17" creationId="{90C9A422-3DAD-78BD-DE39-7602C064F34A}"/>
          </ac:spMkLst>
        </pc:spChg>
      </pc:sldChg>
      <pc:sldChg chg="modSp mod">
        <pc:chgData name="Lauren Evans [KDHE]" userId="9de979b3-e09d-4f64-9826-099d9c3fd2fe" providerId="ADAL" clId="{17258863-97B8-4AFE-AA36-049C4D3B5319}" dt="2024-12-26T16:43:00.776" v="450" actId="207"/>
        <pc:sldMkLst>
          <pc:docMk/>
          <pc:sldMk cId="1615659185" sldId="801"/>
        </pc:sldMkLst>
        <pc:spChg chg="mod">
          <ac:chgData name="Lauren Evans [KDHE]" userId="9de979b3-e09d-4f64-9826-099d9c3fd2fe" providerId="ADAL" clId="{17258863-97B8-4AFE-AA36-049C4D3B5319}" dt="2024-12-26T16:42:51.229" v="447"/>
          <ac:spMkLst>
            <pc:docMk/>
            <pc:sldMk cId="1615659185" sldId="801"/>
            <ac:spMk id="4" creationId="{68DA01B1-1562-1EBC-A302-DB87D16B1D56}"/>
          </ac:spMkLst>
        </pc:spChg>
        <pc:spChg chg="mod">
          <ac:chgData name="Lauren Evans [KDHE]" userId="9de979b3-e09d-4f64-9826-099d9c3fd2fe" providerId="ADAL" clId="{17258863-97B8-4AFE-AA36-049C4D3B5319}" dt="2024-12-26T16:43:00.776" v="450" actId="207"/>
          <ac:spMkLst>
            <pc:docMk/>
            <pc:sldMk cId="1615659185" sldId="801"/>
            <ac:spMk id="8" creationId="{D1C976F1-CD7B-4B1C-909D-6E45F83D3CB1}"/>
          </ac:spMkLst>
        </pc:spChg>
        <pc:spChg chg="mod">
          <ac:chgData name="Lauren Evans [KDHE]" userId="9de979b3-e09d-4f64-9826-099d9c3fd2fe" providerId="ADAL" clId="{17258863-97B8-4AFE-AA36-049C4D3B5319}" dt="2024-12-24T15:56:45.847" v="166" actId="207"/>
          <ac:spMkLst>
            <pc:docMk/>
            <pc:sldMk cId="1615659185" sldId="801"/>
            <ac:spMk id="10" creationId="{1C66AE4F-0B2E-22BA-04D8-665B31DAF3D5}"/>
          </ac:spMkLst>
        </pc:spChg>
      </pc:sldChg>
      <pc:sldChg chg="delSp modSp mod delAnim">
        <pc:chgData name="Lauren Evans [KDHE]" userId="9de979b3-e09d-4f64-9826-099d9c3fd2fe" providerId="ADAL" clId="{17258863-97B8-4AFE-AA36-049C4D3B5319}" dt="2024-12-26T16:43:08.342" v="452"/>
        <pc:sldMkLst>
          <pc:docMk/>
          <pc:sldMk cId="959968142" sldId="802"/>
        </pc:sldMkLst>
        <pc:spChg chg="mod">
          <ac:chgData name="Lauren Evans [KDHE]" userId="9de979b3-e09d-4f64-9826-099d9c3fd2fe" providerId="ADAL" clId="{17258863-97B8-4AFE-AA36-049C4D3B5319}" dt="2024-12-26T16:43:08.342" v="452"/>
          <ac:spMkLst>
            <pc:docMk/>
            <pc:sldMk cId="959968142" sldId="802"/>
            <ac:spMk id="4" creationId="{68DA01B1-1562-1EBC-A302-DB87D16B1D56}"/>
          </ac:spMkLst>
        </pc:spChg>
        <pc:spChg chg="mod">
          <ac:chgData name="Lauren Evans [KDHE]" userId="9de979b3-e09d-4f64-9826-099d9c3fd2fe" providerId="ADAL" clId="{17258863-97B8-4AFE-AA36-049C4D3B5319}" dt="2024-12-24T15:52:51.444" v="158" actId="20577"/>
          <ac:spMkLst>
            <pc:docMk/>
            <pc:sldMk cId="959968142" sldId="802"/>
            <ac:spMk id="7" creationId="{1574FCFF-ADF6-4C9F-9199-9DE04D292965}"/>
          </ac:spMkLst>
        </pc:spChg>
        <pc:spChg chg="mod">
          <ac:chgData name="Lauren Evans [KDHE]" userId="9de979b3-e09d-4f64-9826-099d9c3fd2fe" providerId="ADAL" clId="{17258863-97B8-4AFE-AA36-049C4D3B5319}" dt="2024-12-26T16:43:06.631" v="451" actId="207"/>
          <ac:spMkLst>
            <pc:docMk/>
            <pc:sldMk cId="959968142" sldId="802"/>
            <ac:spMk id="8" creationId="{D1C976F1-CD7B-4B1C-909D-6E45F83D3CB1}"/>
          </ac:spMkLst>
        </pc:spChg>
        <pc:spChg chg="mod">
          <ac:chgData name="Lauren Evans [KDHE]" userId="9de979b3-e09d-4f64-9826-099d9c3fd2fe" providerId="ADAL" clId="{17258863-97B8-4AFE-AA36-049C4D3B5319}" dt="2024-12-24T15:48:59.166" v="126" actId="1076"/>
          <ac:spMkLst>
            <pc:docMk/>
            <pc:sldMk cId="959968142" sldId="802"/>
            <ac:spMk id="12" creationId="{A221E5E0-612F-F935-D1C4-A300C4D16364}"/>
          </ac:spMkLst>
        </pc:spChg>
        <pc:picChg chg="mod">
          <ac:chgData name="Lauren Evans [KDHE]" userId="9de979b3-e09d-4f64-9826-099d9c3fd2fe" providerId="ADAL" clId="{17258863-97B8-4AFE-AA36-049C4D3B5319}" dt="2024-12-24T15:52:42.949" v="152" actId="1076"/>
          <ac:picMkLst>
            <pc:docMk/>
            <pc:sldMk cId="959968142" sldId="802"/>
            <ac:picMk id="14" creationId="{227C6BD0-485D-B810-F7EE-845B5E4A5D4D}"/>
          </ac:picMkLst>
        </pc:picChg>
        <pc:picChg chg="del mod">
          <ac:chgData name="Lauren Evans [KDHE]" userId="9de979b3-e09d-4f64-9826-099d9c3fd2fe" providerId="ADAL" clId="{17258863-97B8-4AFE-AA36-049C4D3B5319}" dt="2024-12-24T15:52:24.389" v="150" actId="478"/>
          <ac:picMkLst>
            <pc:docMk/>
            <pc:sldMk cId="959968142" sldId="802"/>
            <ac:picMk id="16" creationId="{85011FEA-8024-ECFE-2925-FE1D27592CED}"/>
          </ac:picMkLst>
        </pc:picChg>
        <pc:picChg chg="del mod">
          <ac:chgData name="Lauren Evans [KDHE]" userId="9de979b3-e09d-4f64-9826-099d9c3fd2fe" providerId="ADAL" clId="{17258863-97B8-4AFE-AA36-049C4D3B5319}" dt="2024-12-24T15:52:23.570" v="149" actId="478"/>
          <ac:picMkLst>
            <pc:docMk/>
            <pc:sldMk cId="959968142" sldId="802"/>
            <ac:picMk id="18" creationId="{939E371E-ED88-A98E-0214-14C5BB6F97B6}"/>
          </ac:picMkLst>
        </pc:picChg>
      </pc:sldChg>
      <pc:sldChg chg="delSp modSp add mod delAnim">
        <pc:chgData name="Lauren Evans [KDHE]" userId="9de979b3-e09d-4f64-9826-099d9c3fd2fe" providerId="ADAL" clId="{17258863-97B8-4AFE-AA36-049C4D3B5319}" dt="2024-12-26T16:42:57.607" v="449" actId="207"/>
        <pc:sldMkLst>
          <pc:docMk/>
          <pc:sldMk cId="3650049878" sldId="803"/>
        </pc:sldMkLst>
        <pc:spChg chg="mod">
          <ac:chgData name="Lauren Evans [KDHE]" userId="9de979b3-e09d-4f64-9826-099d9c3fd2fe" providerId="ADAL" clId="{17258863-97B8-4AFE-AA36-049C4D3B5319}" dt="2024-12-26T16:42:54.903" v="448"/>
          <ac:spMkLst>
            <pc:docMk/>
            <pc:sldMk cId="3650049878" sldId="803"/>
            <ac:spMk id="4" creationId="{68DA01B1-1562-1EBC-A302-DB87D16B1D56}"/>
          </ac:spMkLst>
        </pc:spChg>
        <pc:spChg chg="mod">
          <ac:chgData name="Lauren Evans [KDHE]" userId="9de979b3-e09d-4f64-9826-099d9c3fd2fe" providerId="ADAL" clId="{17258863-97B8-4AFE-AA36-049C4D3B5319}" dt="2024-12-24T15:56:34.918" v="164" actId="12"/>
          <ac:spMkLst>
            <pc:docMk/>
            <pc:sldMk cId="3650049878" sldId="803"/>
            <ac:spMk id="7" creationId="{1574FCFF-ADF6-4C9F-9199-9DE04D292965}"/>
          </ac:spMkLst>
        </pc:spChg>
        <pc:spChg chg="mod">
          <ac:chgData name="Lauren Evans [KDHE]" userId="9de979b3-e09d-4f64-9826-099d9c3fd2fe" providerId="ADAL" clId="{17258863-97B8-4AFE-AA36-049C4D3B5319}" dt="2024-12-26T16:42:57.607" v="449" actId="207"/>
          <ac:spMkLst>
            <pc:docMk/>
            <pc:sldMk cId="3650049878" sldId="803"/>
            <ac:spMk id="8" creationId="{D1C976F1-CD7B-4B1C-909D-6E45F83D3CB1}"/>
          </ac:spMkLst>
        </pc:spChg>
        <pc:spChg chg="del mod">
          <ac:chgData name="Lauren Evans [KDHE]" userId="9de979b3-e09d-4f64-9826-099d9c3fd2fe" providerId="ADAL" clId="{17258863-97B8-4AFE-AA36-049C4D3B5319}" dt="2024-12-24T15:51:51.254" v="140" actId="478"/>
          <ac:spMkLst>
            <pc:docMk/>
            <pc:sldMk cId="3650049878" sldId="803"/>
            <ac:spMk id="12" creationId="{A221E5E0-612F-F935-D1C4-A300C4D16364}"/>
          </ac:spMkLst>
        </pc:spChg>
        <pc:picChg chg="del">
          <ac:chgData name="Lauren Evans [KDHE]" userId="9de979b3-e09d-4f64-9826-099d9c3fd2fe" providerId="ADAL" clId="{17258863-97B8-4AFE-AA36-049C4D3B5319}" dt="2024-12-24T15:51:29.563" v="131" actId="478"/>
          <ac:picMkLst>
            <pc:docMk/>
            <pc:sldMk cId="3650049878" sldId="803"/>
            <ac:picMk id="14" creationId="{227C6BD0-485D-B810-F7EE-845B5E4A5D4D}"/>
          </ac:picMkLst>
        </pc:picChg>
        <pc:picChg chg="mod">
          <ac:chgData name="Lauren Evans [KDHE]" userId="9de979b3-e09d-4f64-9826-099d9c3fd2fe" providerId="ADAL" clId="{17258863-97B8-4AFE-AA36-049C4D3B5319}" dt="2024-12-24T15:53:01.044" v="160" actId="1076"/>
          <ac:picMkLst>
            <pc:docMk/>
            <pc:sldMk cId="3650049878" sldId="803"/>
            <ac:picMk id="16" creationId="{85011FEA-8024-ECFE-2925-FE1D27592CED}"/>
          </ac:picMkLst>
        </pc:picChg>
        <pc:picChg chg="mod">
          <ac:chgData name="Lauren Evans [KDHE]" userId="9de979b3-e09d-4f64-9826-099d9c3fd2fe" providerId="ADAL" clId="{17258863-97B8-4AFE-AA36-049C4D3B5319}" dt="2024-12-24T15:53:05.447" v="161" actId="1076"/>
          <ac:picMkLst>
            <pc:docMk/>
            <pc:sldMk cId="3650049878" sldId="803"/>
            <ac:picMk id="18" creationId="{939E371E-ED88-A98E-0214-14C5BB6F97B6}"/>
          </ac:picMkLst>
        </pc:picChg>
      </pc:sldChg>
      <pc:sldChg chg="addSp delSp modSp add mod delAnim modAnim">
        <pc:chgData name="Lauren Evans [KDHE]" userId="9de979b3-e09d-4f64-9826-099d9c3fd2fe" providerId="ADAL" clId="{17258863-97B8-4AFE-AA36-049C4D3B5319}" dt="2024-12-26T16:53:38.130" v="622" actId="1076"/>
        <pc:sldMkLst>
          <pc:docMk/>
          <pc:sldMk cId="2548463305" sldId="804"/>
        </pc:sldMkLst>
        <pc:spChg chg="del">
          <ac:chgData name="Lauren Evans [KDHE]" userId="9de979b3-e09d-4f64-9826-099d9c3fd2fe" providerId="ADAL" clId="{17258863-97B8-4AFE-AA36-049C4D3B5319}" dt="2024-12-26T16:46:37.296" v="505" actId="478"/>
          <ac:spMkLst>
            <pc:docMk/>
            <pc:sldMk cId="2548463305" sldId="804"/>
            <ac:spMk id="6" creationId="{247DE68B-02FA-321E-1CA7-0C5EB19E585D}"/>
          </ac:spMkLst>
        </pc:spChg>
        <pc:spChg chg="mod">
          <ac:chgData name="Lauren Evans [KDHE]" userId="9de979b3-e09d-4f64-9826-099d9c3fd2fe" providerId="ADAL" clId="{17258863-97B8-4AFE-AA36-049C4D3B5319}" dt="2024-12-26T16:53:38.130" v="622" actId="1076"/>
          <ac:spMkLst>
            <pc:docMk/>
            <pc:sldMk cId="2548463305" sldId="804"/>
            <ac:spMk id="18" creationId="{CAA06301-E9B5-699C-72F6-BB4B80EC8247}"/>
          </ac:spMkLst>
        </pc:spChg>
        <pc:spChg chg="del mod">
          <ac:chgData name="Lauren Evans [KDHE]" userId="9de979b3-e09d-4f64-9826-099d9c3fd2fe" providerId="ADAL" clId="{17258863-97B8-4AFE-AA36-049C4D3B5319}" dt="2024-12-26T16:46:34.034" v="503" actId="478"/>
          <ac:spMkLst>
            <pc:docMk/>
            <pc:sldMk cId="2548463305" sldId="804"/>
            <ac:spMk id="21" creationId="{63CA7688-FC6B-345A-8CCC-C15C2E6B3241}"/>
          </ac:spMkLst>
        </pc:spChg>
        <pc:spChg chg="del">
          <ac:chgData name="Lauren Evans [KDHE]" userId="9de979b3-e09d-4f64-9826-099d9c3fd2fe" providerId="ADAL" clId="{17258863-97B8-4AFE-AA36-049C4D3B5319}" dt="2024-12-26T16:46:32.760" v="501" actId="478"/>
          <ac:spMkLst>
            <pc:docMk/>
            <pc:sldMk cId="2548463305" sldId="804"/>
            <ac:spMk id="22" creationId="{520D27A0-DBFC-7CB5-6981-460221ABBF7B}"/>
          </ac:spMkLst>
        </pc:spChg>
        <pc:spChg chg="del">
          <ac:chgData name="Lauren Evans [KDHE]" userId="9de979b3-e09d-4f64-9826-099d9c3fd2fe" providerId="ADAL" clId="{17258863-97B8-4AFE-AA36-049C4D3B5319}" dt="2024-12-26T16:46:32.270" v="500" actId="478"/>
          <ac:spMkLst>
            <pc:docMk/>
            <pc:sldMk cId="2548463305" sldId="804"/>
            <ac:spMk id="23" creationId="{0F32C7AF-55B2-E437-B444-9B17BDB29940}"/>
          </ac:spMkLst>
        </pc:spChg>
        <pc:spChg chg="del">
          <ac:chgData name="Lauren Evans [KDHE]" userId="9de979b3-e09d-4f64-9826-099d9c3fd2fe" providerId="ADAL" clId="{17258863-97B8-4AFE-AA36-049C4D3B5319}" dt="2024-12-26T16:46:31.521" v="499" actId="478"/>
          <ac:spMkLst>
            <pc:docMk/>
            <pc:sldMk cId="2548463305" sldId="804"/>
            <ac:spMk id="24" creationId="{AF5FB0DD-5155-AA7D-5414-5ADC76E46A9B}"/>
          </ac:spMkLst>
        </pc:spChg>
        <pc:spChg chg="add mod">
          <ac:chgData name="Lauren Evans [KDHE]" userId="9de979b3-e09d-4f64-9826-099d9c3fd2fe" providerId="ADAL" clId="{17258863-97B8-4AFE-AA36-049C4D3B5319}" dt="2024-12-26T16:53:34.802" v="621" actId="1076"/>
          <ac:spMkLst>
            <pc:docMk/>
            <pc:sldMk cId="2548463305" sldId="804"/>
            <ac:spMk id="25" creationId="{3225B858-8F1B-9719-B676-1060E92FAD3E}"/>
          </ac:spMkLst>
        </pc:spChg>
        <pc:spChg chg="add del mod">
          <ac:chgData name="Lauren Evans [KDHE]" userId="9de979b3-e09d-4f64-9826-099d9c3fd2fe" providerId="ADAL" clId="{17258863-97B8-4AFE-AA36-049C4D3B5319}" dt="2024-12-26T16:48:02.846" v="535" actId="478"/>
          <ac:spMkLst>
            <pc:docMk/>
            <pc:sldMk cId="2548463305" sldId="804"/>
            <ac:spMk id="26" creationId="{93388BA2-46A6-6403-5C6F-779D16812B57}"/>
          </ac:spMkLst>
        </pc:spChg>
        <pc:spChg chg="del">
          <ac:chgData name="Lauren Evans [KDHE]" userId="9de979b3-e09d-4f64-9826-099d9c3fd2fe" providerId="ADAL" clId="{17258863-97B8-4AFE-AA36-049C4D3B5319}" dt="2024-12-26T16:46:39.905" v="508" actId="478"/>
          <ac:spMkLst>
            <pc:docMk/>
            <pc:sldMk cId="2548463305" sldId="804"/>
            <ac:spMk id="27" creationId="{A7558FB0-4E30-267A-69F7-A4F00DDDE992}"/>
          </ac:spMkLst>
        </pc:spChg>
        <pc:spChg chg="del">
          <ac:chgData name="Lauren Evans [KDHE]" userId="9de979b3-e09d-4f64-9826-099d9c3fd2fe" providerId="ADAL" clId="{17258863-97B8-4AFE-AA36-049C4D3B5319}" dt="2024-12-26T16:46:40.493" v="509" actId="478"/>
          <ac:spMkLst>
            <pc:docMk/>
            <pc:sldMk cId="2548463305" sldId="804"/>
            <ac:spMk id="29" creationId="{E6D3F54D-94FF-9E65-6944-DE5E37460261}"/>
          </ac:spMkLst>
        </pc:spChg>
        <pc:spChg chg="del">
          <ac:chgData name="Lauren Evans [KDHE]" userId="9de979b3-e09d-4f64-9826-099d9c3fd2fe" providerId="ADAL" clId="{17258863-97B8-4AFE-AA36-049C4D3B5319}" dt="2024-12-26T16:46:47.611" v="516" actId="478"/>
          <ac:spMkLst>
            <pc:docMk/>
            <pc:sldMk cId="2548463305" sldId="804"/>
            <ac:spMk id="30" creationId="{D08F2CB5-3CB6-E438-8565-533DF52CFA1B}"/>
          </ac:spMkLst>
        </pc:spChg>
        <pc:spChg chg="del mod">
          <ac:chgData name="Lauren Evans [KDHE]" userId="9de979b3-e09d-4f64-9826-099d9c3fd2fe" providerId="ADAL" clId="{17258863-97B8-4AFE-AA36-049C4D3B5319}" dt="2024-12-26T16:46:45.313" v="514" actId="478"/>
          <ac:spMkLst>
            <pc:docMk/>
            <pc:sldMk cId="2548463305" sldId="804"/>
            <ac:spMk id="31" creationId="{24E35FD6-AB50-5681-4189-9C29B7AF2C6F}"/>
          </ac:spMkLst>
        </pc:spChg>
        <pc:spChg chg="del">
          <ac:chgData name="Lauren Evans [KDHE]" userId="9de979b3-e09d-4f64-9826-099d9c3fd2fe" providerId="ADAL" clId="{17258863-97B8-4AFE-AA36-049C4D3B5319}" dt="2024-12-26T16:46:34.691" v="504" actId="478"/>
          <ac:spMkLst>
            <pc:docMk/>
            <pc:sldMk cId="2548463305" sldId="804"/>
            <ac:spMk id="15360" creationId="{CB2ACF02-90F5-E489-DE3D-9DB8261D6C60}"/>
          </ac:spMkLst>
        </pc:spChg>
        <pc:grpChg chg="del">
          <ac:chgData name="Lauren Evans [KDHE]" userId="9de979b3-e09d-4f64-9826-099d9c3fd2fe" providerId="ADAL" clId="{17258863-97B8-4AFE-AA36-049C4D3B5319}" dt="2024-12-26T16:46:38.059" v="506" actId="478"/>
          <ac:grpSpMkLst>
            <pc:docMk/>
            <pc:sldMk cId="2548463305" sldId="804"/>
            <ac:grpSpMk id="19" creationId="{B6E635FC-DCE7-D769-1EBF-A5229456D092}"/>
          </ac:grpSpMkLst>
        </pc:grpChg>
        <pc:picChg chg="del">
          <ac:chgData name="Lauren Evans [KDHE]" userId="9de979b3-e09d-4f64-9826-099d9c3fd2fe" providerId="ADAL" clId="{17258863-97B8-4AFE-AA36-049C4D3B5319}" dt="2024-12-26T16:46:41.126" v="510" actId="478"/>
          <ac:picMkLst>
            <pc:docMk/>
            <pc:sldMk cId="2548463305" sldId="804"/>
            <ac:picMk id="7" creationId="{034811C5-D90D-FFCF-F61A-D452106FF005}"/>
          </ac:picMkLst>
        </pc:picChg>
        <pc:picChg chg="del">
          <ac:chgData name="Lauren Evans [KDHE]" userId="9de979b3-e09d-4f64-9826-099d9c3fd2fe" providerId="ADAL" clId="{17258863-97B8-4AFE-AA36-049C4D3B5319}" dt="2024-12-26T16:46:49.520" v="518" actId="478"/>
          <ac:picMkLst>
            <pc:docMk/>
            <pc:sldMk cId="2548463305" sldId="804"/>
            <ac:picMk id="8" creationId="{2EE4DCF5-3ECB-6B60-9A0B-80D0DBE94CB5}"/>
          </ac:picMkLst>
        </pc:picChg>
        <pc:picChg chg="del">
          <ac:chgData name="Lauren Evans [KDHE]" userId="9de979b3-e09d-4f64-9826-099d9c3fd2fe" providerId="ADAL" clId="{17258863-97B8-4AFE-AA36-049C4D3B5319}" dt="2024-12-26T16:46:50.437" v="519" actId="478"/>
          <ac:picMkLst>
            <pc:docMk/>
            <pc:sldMk cId="2548463305" sldId="804"/>
            <ac:picMk id="20" creationId="{83A0DD8F-D891-F17F-A46A-827C4607817B}"/>
          </ac:picMkLst>
        </pc:picChg>
        <pc:picChg chg="del">
          <ac:chgData name="Lauren Evans [KDHE]" userId="9de979b3-e09d-4f64-9826-099d9c3fd2fe" providerId="ADAL" clId="{17258863-97B8-4AFE-AA36-049C4D3B5319}" dt="2024-12-26T16:46:39.164" v="507" actId="478"/>
          <ac:picMkLst>
            <pc:docMk/>
            <pc:sldMk cId="2548463305" sldId="804"/>
            <ac:picMk id="15363" creationId="{E0884497-BD80-E6B9-F3B1-7E316086E5A0}"/>
          </ac:picMkLst>
        </pc:picChg>
        <pc:cxnChg chg="del mod">
          <ac:chgData name="Lauren Evans [KDHE]" userId="9de979b3-e09d-4f64-9826-099d9c3fd2fe" providerId="ADAL" clId="{17258863-97B8-4AFE-AA36-049C4D3B5319}" dt="2024-12-26T16:46:43.480" v="512" actId="478"/>
          <ac:cxnSpMkLst>
            <pc:docMk/>
            <pc:sldMk cId="2548463305" sldId="804"/>
            <ac:cxnSpMk id="4" creationId="{3CC274DF-8347-D443-56B0-29571293F447}"/>
          </ac:cxnSpMkLst>
        </pc:cxnChg>
        <pc:cxnChg chg="del mod">
          <ac:chgData name="Lauren Evans [KDHE]" userId="9de979b3-e09d-4f64-9826-099d9c3fd2fe" providerId="ADAL" clId="{17258863-97B8-4AFE-AA36-049C4D3B5319}" dt="2024-12-26T16:46:42.439" v="511" actId="478"/>
          <ac:cxnSpMkLst>
            <pc:docMk/>
            <pc:sldMk cId="2548463305" sldId="804"/>
            <ac:cxnSpMk id="17" creationId="{05840C55-CE88-3C0C-870C-9DA1A631AFB3}"/>
          </ac:cxnSpMkLst>
        </pc:cxnChg>
        <pc:cxnChg chg="del mod">
          <ac:chgData name="Lauren Evans [KDHE]" userId="9de979b3-e09d-4f64-9826-099d9c3fd2fe" providerId="ADAL" clId="{17258863-97B8-4AFE-AA36-049C4D3B5319}" dt="2024-12-26T16:46:48.803" v="517" actId="478"/>
          <ac:cxnSpMkLst>
            <pc:docMk/>
            <pc:sldMk cId="2548463305" sldId="804"/>
            <ac:cxnSpMk id="15361" creationId="{A46AC4D9-70D6-1817-BAE6-26934083844C}"/>
          </ac:cxnSpMkLst>
        </pc:cxnChg>
        <pc:cxnChg chg="del mod">
          <ac:chgData name="Lauren Evans [KDHE]" userId="9de979b3-e09d-4f64-9826-099d9c3fd2fe" providerId="ADAL" clId="{17258863-97B8-4AFE-AA36-049C4D3B5319}" dt="2024-12-26T16:46:46.145" v="515" actId="478"/>
          <ac:cxnSpMkLst>
            <pc:docMk/>
            <pc:sldMk cId="2548463305" sldId="804"/>
            <ac:cxnSpMk id="15367" creationId="{E65C9A57-2782-1810-7E8E-5B93ED3957FB}"/>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10022-6674-4A0D-9C07-EE0E58B3B84C}" type="doc">
      <dgm:prSet loTypeId="urn:microsoft.com/office/officeart/2005/8/layout/chevronAccent+Icon" loCatId="process" qsTypeId="urn:microsoft.com/office/officeart/2005/8/quickstyle/3d4" qsCatId="3D" csTypeId="urn:microsoft.com/office/officeart/2005/8/colors/accent1_4" csCatId="accent1" phldr="1"/>
      <dgm:spPr/>
    </dgm:pt>
    <dgm:pt modelId="{ED4DD3AD-B6E8-49D2-A3EF-FF8B3C16B463}">
      <dgm:prSet phldrT="[Text]">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w="38100">
          <a:solidFill>
            <a:schemeClr val="accent6">
              <a:lumMod val="50000"/>
            </a:schemeClr>
          </a:solidFill>
        </a:ln>
        <a:effectLst>
          <a:outerShdw blurRad="266700" dist="317500" dir="2700000" algn="tl" rotWithShape="0">
            <a:prstClr val="black">
              <a:alpha val="40000"/>
            </a:prstClr>
          </a:outerShdw>
        </a:effectLst>
      </dgm:spPr>
      <dgm:t>
        <a:bodyPr/>
        <a:lstStyle/>
        <a:p>
          <a:r>
            <a:rPr lang="en-US" dirty="0"/>
            <a:t>Hours per Week  of Employment</a:t>
          </a:r>
        </a:p>
      </dgm:t>
    </dgm:pt>
    <dgm:pt modelId="{40C0B531-9B53-4F5A-B7FD-8895373839AB}" type="parTrans" cxnId="{B87D252E-4244-4FDC-9AEC-27E5569088F8}">
      <dgm:prSet/>
      <dgm:spPr/>
      <dgm:t>
        <a:bodyPr/>
        <a:lstStyle/>
        <a:p>
          <a:endParaRPr lang="en-US"/>
        </a:p>
      </dgm:t>
    </dgm:pt>
    <dgm:pt modelId="{1E7A7237-9EDD-4A5F-85C8-BF022DFEFC88}" type="sibTrans" cxnId="{B87D252E-4244-4FDC-9AEC-27E5569088F8}">
      <dgm:prSet/>
      <dgm:spPr/>
      <dgm:t>
        <a:bodyPr/>
        <a:lstStyle/>
        <a:p>
          <a:endParaRPr lang="en-US"/>
        </a:p>
      </dgm:t>
    </dgm:pt>
    <dgm:pt modelId="{FA6F0C35-1DD0-44AA-BCF1-52572D249A27}">
      <dgm:prSet phldrT="[Text]">
        <dgm:style>
          <a:lnRef idx="2">
            <a:schemeClr val="accent1"/>
          </a:lnRef>
          <a:fillRef idx="1">
            <a:schemeClr val="lt1"/>
          </a:fillRef>
          <a:effectRef idx="0">
            <a:schemeClr val="accent1"/>
          </a:effectRef>
          <a:fontRef idx="minor">
            <a:schemeClr val="dk1"/>
          </a:fontRef>
        </dgm:style>
      </dgm:prSet>
      <dgm:spPr>
        <a:solidFill>
          <a:schemeClr val="accent1">
            <a:lumMod val="20000"/>
            <a:lumOff val="80000"/>
          </a:schemeClr>
        </a:solidFill>
        <a:ln w="38100">
          <a:solidFill>
            <a:schemeClr val="accent1">
              <a:lumMod val="50000"/>
            </a:schemeClr>
          </a:solidFill>
        </a:ln>
        <a:effectLst>
          <a:outerShdw blurRad="266700" dist="317500" dir="2700000" algn="tl" rotWithShape="0">
            <a:prstClr val="black">
              <a:alpha val="40000"/>
            </a:prstClr>
          </a:outerShdw>
        </a:effectLst>
      </dgm:spPr>
      <dgm:t>
        <a:bodyPr/>
        <a:lstStyle/>
        <a:p>
          <a:r>
            <a:rPr lang="en-US" dirty="0"/>
            <a:t>Place of Employment</a:t>
          </a:r>
        </a:p>
      </dgm:t>
    </dgm:pt>
    <dgm:pt modelId="{81136982-622A-4CB4-826C-D2472BFC0C44}" type="parTrans" cxnId="{9A8725E7-0D0A-4B58-BFCF-A866E3945475}">
      <dgm:prSet/>
      <dgm:spPr/>
      <dgm:t>
        <a:bodyPr/>
        <a:lstStyle/>
        <a:p>
          <a:endParaRPr lang="en-US"/>
        </a:p>
      </dgm:t>
    </dgm:pt>
    <dgm:pt modelId="{8C867B2A-67BC-45F0-B82A-DB1A25685B14}" type="sibTrans" cxnId="{9A8725E7-0D0A-4B58-BFCF-A866E3945475}">
      <dgm:prSet/>
      <dgm:spPr/>
      <dgm:t>
        <a:bodyPr/>
        <a:lstStyle/>
        <a:p>
          <a:endParaRPr lang="en-US"/>
        </a:p>
      </dgm:t>
    </dgm:pt>
    <dgm:pt modelId="{F58B86A0-3072-42CE-B132-1D0BDE4AC38E}">
      <dgm:prSet phldrT="[Text]">
        <dgm:style>
          <a:lnRef idx="2">
            <a:schemeClr val="accent4"/>
          </a:lnRef>
          <a:fillRef idx="1">
            <a:schemeClr val="lt1"/>
          </a:fillRef>
          <a:effectRef idx="0">
            <a:schemeClr val="accent4"/>
          </a:effectRef>
          <a:fontRef idx="minor">
            <a:schemeClr val="dk1"/>
          </a:fontRef>
        </dgm:style>
      </dgm:prSet>
      <dgm:spPr>
        <a:solidFill>
          <a:schemeClr val="accent4">
            <a:lumMod val="20000"/>
            <a:lumOff val="80000"/>
          </a:schemeClr>
        </a:solidFill>
        <a:ln w="38100">
          <a:solidFill>
            <a:schemeClr val="accent4">
              <a:lumMod val="50000"/>
            </a:schemeClr>
          </a:solidFill>
        </a:ln>
        <a:effectLst>
          <a:outerShdw blurRad="266700" dist="317500" dir="2700000" algn="tl" rotWithShape="0">
            <a:prstClr val="black">
              <a:alpha val="40000"/>
            </a:prstClr>
          </a:outerShdw>
        </a:effectLst>
      </dgm:spPr>
      <dgm:t>
        <a:bodyPr/>
        <a:lstStyle/>
        <a:p>
          <a:r>
            <a:rPr lang="en-US" dirty="0"/>
            <a:t>Type of Employment</a:t>
          </a:r>
        </a:p>
      </dgm:t>
    </dgm:pt>
    <dgm:pt modelId="{E205959D-26D5-4108-BC15-74016604919B}" type="parTrans" cxnId="{54E935CA-1E66-4ED5-811F-82F8EDBB1EEB}">
      <dgm:prSet/>
      <dgm:spPr/>
      <dgm:t>
        <a:bodyPr/>
        <a:lstStyle/>
        <a:p>
          <a:endParaRPr lang="en-US"/>
        </a:p>
      </dgm:t>
    </dgm:pt>
    <dgm:pt modelId="{CC28E9B3-3380-4B86-BC09-01013D4815A6}" type="sibTrans" cxnId="{54E935CA-1E66-4ED5-811F-82F8EDBB1EEB}">
      <dgm:prSet/>
      <dgm:spPr/>
      <dgm:t>
        <a:bodyPr/>
        <a:lstStyle/>
        <a:p>
          <a:endParaRPr lang="en-US"/>
        </a:p>
      </dgm:t>
    </dgm:pt>
    <dgm:pt modelId="{383776ED-4034-47D3-96A3-50ED915AA499}" type="pres">
      <dgm:prSet presAssocID="{19310022-6674-4A0D-9C07-EE0E58B3B84C}" presName="Name0" presStyleCnt="0">
        <dgm:presLayoutVars>
          <dgm:dir/>
          <dgm:resizeHandles val="exact"/>
        </dgm:presLayoutVars>
      </dgm:prSet>
      <dgm:spPr/>
    </dgm:pt>
    <dgm:pt modelId="{77AB7C29-C253-4023-B6AF-672A1BB96F7E}" type="pres">
      <dgm:prSet presAssocID="{ED4DD3AD-B6E8-49D2-A3EF-FF8B3C16B463}" presName="composite" presStyleCnt="0"/>
      <dgm:spPr/>
    </dgm:pt>
    <dgm:pt modelId="{C3CD548C-C008-4BA3-AA17-97AF15302994}" type="pres">
      <dgm:prSet presAssocID="{ED4DD3AD-B6E8-49D2-A3EF-FF8B3C16B463}" presName="bgChev" presStyleLbl="node1" presStyleIdx="0" presStyleCnt="3" custScaleY="87253" custLinFactNeighborX="1002" custLinFactNeighborY="914"/>
      <dgm:spPr>
        <a:solidFill>
          <a:schemeClr val="accent6">
            <a:lumMod val="75000"/>
          </a:schemeClr>
        </a:solidFill>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gm:spPr>
    </dgm:pt>
    <dgm:pt modelId="{14CDA16A-02E9-45FA-AE04-CA4AD101E1A8}" type="pres">
      <dgm:prSet presAssocID="{ED4DD3AD-B6E8-49D2-A3EF-FF8B3C16B463}" presName="txNode" presStyleLbl="fgAcc1" presStyleIdx="0" presStyleCnt="3" custLinFactNeighborX="-2193" custLinFactNeighborY="39767">
        <dgm:presLayoutVars>
          <dgm:bulletEnabled val="1"/>
        </dgm:presLayoutVars>
      </dgm:prSet>
      <dgm:spPr/>
    </dgm:pt>
    <dgm:pt modelId="{BAC11AC6-6A1B-4896-A840-D9CEF3250266}" type="pres">
      <dgm:prSet presAssocID="{1E7A7237-9EDD-4A5F-85C8-BF022DFEFC88}" presName="compositeSpace" presStyleCnt="0"/>
      <dgm:spPr/>
    </dgm:pt>
    <dgm:pt modelId="{E2ED90AD-D4ED-4867-9CF8-A5D5040D6436}" type="pres">
      <dgm:prSet presAssocID="{FA6F0C35-1DD0-44AA-BCF1-52572D249A27}" presName="composite" presStyleCnt="0"/>
      <dgm:spPr/>
    </dgm:pt>
    <dgm:pt modelId="{A6200CED-97A1-45B2-978A-1E29C137305A}" type="pres">
      <dgm:prSet presAssocID="{FA6F0C35-1DD0-44AA-BCF1-52572D249A27}" presName="bgChev" presStyleLbl="node1" presStyleIdx="1" presStyleCnt="3" custScaleY="87253" custLinFactNeighborX="0" custLinFactNeighborY="914"/>
      <dgm:spPr>
        <a:solidFill>
          <a:schemeClr val="accent1">
            <a:lumMod val="75000"/>
          </a:schemeClr>
        </a:solidFill>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gm:spPr>
    </dgm:pt>
    <dgm:pt modelId="{83E72EB2-A10A-4896-9A8C-E19CEACE8783}" type="pres">
      <dgm:prSet presAssocID="{FA6F0C35-1DD0-44AA-BCF1-52572D249A27}" presName="txNode" presStyleLbl="fgAcc1" presStyleIdx="1" presStyleCnt="3" custLinFactNeighborX="1284" custLinFactNeighborY="40595">
        <dgm:presLayoutVars>
          <dgm:bulletEnabled val="1"/>
        </dgm:presLayoutVars>
      </dgm:prSet>
      <dgm:spPr/>
    </dgm:pt>
    <dgm:pt modelId="{9EBB79B9-C14A-4B77-90C8-F89B45E0BD6A}" type="pres">
      <dgm:prSet presAssocID="{8C867B2A-67BC-45F0-B82A-DB1A25685B14}" presName="compositeSpace" presStyleCnt="0"/>
      <dgm:spPr/>
    </dgm:pt>
    <dgm:pt modelId="{BB536ACE-B8F0-4A98-94FC-7A4FE22DA526}" type="pres">
      <dgm:prSet presAssocID="{F58B86A0-3072-42CE-B132-1D0BDE4AC38E}" presName="composite" presStyleCnt="0"/>
      <dgm:spPr/>
    </dgm:pt>
    <dgm:pt modelId="{556ACFF9-46C9-4E92-9C64-FB93AF72C2E5}" type="pres">
      <dgm:prSet presAssocID="{F58B86A0-3072-42CE-B132-1D0BDE4AC38E}" presName="bgChev" presStyleLbl="node1" presStyleIdx="2" presStyleCnt="3" custScaleY="87253" custLinFactNeighborX="0" custLinFactNeighborY="914"/>
      <dgm:spPr>
        <a:solidFill>
          <a:schemeClr val="accent4">
            <a:lumMod val="75000"/>
          </a:schemeClr>
        </a:solidFill>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gm:spPr>
    </dgm:pt>
    <dgm:pt modelId="{F21493EB-941C-4C3A-917E-FA1F0DF9256D}" type="pres">
      <dgm:prSet presAssocID="{F58B86A0-3072-42CE-B132-1D0BDE4AC38E}" presName="txNode" presStyleLbl="fgAcc1" presStyleIdx="2" presStyleCnt="3" custLinFactNeighborX="-859" custLinFactNeighborY="44956">
        <dgm:presLayoutVars>
          <dgm:bulletEnabled val="1"/>
        </dgm:presLayoutVars>
      </dgm:prSet>
      <dgm:spPr/>
    </dgm:pt>
  </dgm:ptLst>
  <dgm:cxnLst>
    <dgm:cxn modelId="{B87D252E-4244-4FDC-9AEC-27E5569088F8}" srcId="{19310022-6674-4A0D-9C07-EE0E58B3B84C}" destId="{ED4DD3AD-B6E8-49D2-A3EF-FF8B3C16B463}" srcOrd="0" destOrd="0" parTransId="{40C0B531-9B53-4F5A-B7FD-8895373839AB}" sibTransId="{1E7A7237-9EDD-4A5F-85C8-BF022DFEFC88}"/>
    <dgm:cxn modelId="{571A9B2F-C465-45CB-8E05-121D9AF00582}" type="presOf" srcId="{ED4DD3AD-B6E8-49D2-A3EF-FF8B3C16B463}" destId="{14CDA16A-02E9-45FA-AE04-CA4AD101E1A8}" srcOrd="0" destOrd="0" presId="urn:microsoft.com/office/officeart/2005/8/layout/chevronAccent+Icon"/>
    <dgm:cxn modelId="{8E701759-E255-4C00-BFFC-7C95F25F69CF}" type="presOf" srcId="{19310022-6674-4A0D-9C07-EE0E58B3B84C}" destId="{383776ED-4034-47D3-96A3-50ED915AA499}" srcOrd="0" destOrd="0" presId="urn:microsoft.com/office/officeart/2005/8/layout/chevronAccent+Icon"/>
    <dgm:cxn modelId="{8EFFE1AB-A209-4A9B-AEA6-13EB722F13F0}" type="presOf" srcId="{FA6F0C35-1DD0-44AA-BCF1-52572D249A27}" destId="{83E72EB2-A10A-4896-9A8C-E19CEACE8783}" srcOrd="0" destOrd="0" presId="urn:microsoft.com/office/officeart/2005/8/layout/chevronAccent+Icon"/>
    <dgm:cxn modelId="{54E935CA-1E66-4ED5-811F-82F8EDBB1EEB}" srcId="{19310022-6674-4A0D-9C07-EE0E58B3B84C}" destId="{F58B86A0-3072-42CE-B132-1D0BDE4AC38E}" srcOrd="2" destOrd="0" parTransId="{E205959D-26D5-4108-BC15-74016604919B}" sibTransId="{CC28E9B3-3380-4B86-BC09-01013D4815A6}"/>
    <dgm:cxn modelId="{30A875D3-C5CE-4CB7-92AC-40D0D3680F42}" type="presOf" srcId="{F58B86A0-3072-42CE-B132-1D0BDE4AC38E}" destId="{F21493EB-941C-4C3A-917E-FA1F0DF9256D}" srcOrd="0" destOrd="0" presId="urn:microsoft.com/office/officeart/2005/8/layout/chevronAccent+Icon"/>
    <dgm:cxn modelId="{9A8725E7-0D0A-4B58-BFCF-A866E3945475}" srcId="{19310022-6674-4A0D-9C07-EE0E58B3B84C}" destId="{FA6F0C35-1DD0-44AA-BCF1-52572D249A27}" srcOrd="1" destOrd="0" parTransId="{81136982-622A-4CB4-826C-D2472BFC0C44}" sibTransId="{8C867B2A-67BC-45F0-B82A-DB1A25685B14}"/>
    <dgm:cxn modelId="{540CDABA-A02D-48A2-9FD1-7BE2AF8C4BC3}" type="presParOf" srcId="{383776ED-4034-47D3-96A3-50ED915AA499}" destId="{77AB7C29-C253-4023-B6AF-672A1BB96F7E}" srcOrd="0" destOrd="0" presId="urn:microsoft.com/office/officeart/2005/8/layout/chevronAccent+Icon"/>
    <dgm:cxn modelId="{AF91DB80-32A9-487B-B592-88A3C28CA388}" type="presParOf" srcId="{77AB7C29-C253-4023-B6AF-672A1BB96F7E}" destId="{C3CD548C-C008-4BA3-AA17-97AF15302994}" srcOrd="0" destOrd="0" presId="urn:microsoft.com/office/officeart/2005/8/layout/chevronAccent+Icon"/>
    <dgm:cxn modelId="{74D85C01-D8F3-4BF5-B900-23A0F9EE5CB5}" type="presParOf" srcId="{77AB7C29-C253-4023-B6AF-672A1BB96F7E}" destId="{14CDA16A-02E9-45FA-AE04-CA4AD101E1A8}" srcOrd="1" destOrd="0" presId="urn:microsoft.com/office/officeart/2005/8/layout/chevronAccent+Icon"/>
    <dgm:cxn modelId="{766B399D-C6C7-4A7E-A1A5-A6AE6D565885}" type="presParOf" srcId="{383776ED-4034-47D3-96A3-50ED915AA499}" destId="{BAC11AC6-6A1B-4896-A840-D9CEF3250266}" srcOrd="1" destOrd="0" presId="urn:microsoft.com/office/officeart/2005/8/layout/chevronAccent+Icon"/>
    <dgm:cxn modelId="{19921EA7-E137-4E3B-B9A0-30AB7546CC4B}" type="presParOf" srcId="{383776ED-4034-47D3-96A3-50ED915AA499}" destId="{E2ED90AD-D4ED-4867-9CF8-A5D5040D6436}" srcOrd="2" destOrd="0" presId="urn:microsoft.com/office/officeart/2005/8/layout/chevronAccent+Icon"/>
    <dgm:cxn modelId="{44C5527D-3791-46E0-9914-0ADBC7F2B9FB}" type="presParOf" srcId="{E2ED90AD-D4ED-4867-9CF8-A5D5040D6436}" destId="{A6200CED-97A1-45B2-978A-1E29C137305A}" srcOrd="0" destOrd="0" presId="urn:microsoft.com/office/officeart/2005/8/layout/chevronAccent+Icon"/>
    <dgm:cxn modelId="{BA96CC92-2AE8-4F0A-A99C-1FB20AEBEFB1}" type="presParOf" srcId="{E2ED90AD-D4ED-4867-9CF8-A5D5040D6436}" destId="{83E72EB2-A10A-4896-9A8C-E19CEACE8783}" srcOrd="1" destOrd="0" presId="urn:microsoft.com/office/officeart/2005/8/layout/chevronAccent+Icon"/>
    <dgm:cxn modelId="{0CA9E7ED-0C06-4A95-8688-78E0D590F221}" type="presParOf" srcId="{383776ED-4034-47D3-96A3-50ED915AA499}" destId="{9EBB79B9-C14A-4B77-90C8-F89B45E0BD6A}" srcOrd="3" destOrd="0" presId="urn:microsoft.com/office/officeart/2005/8/layout/chevronAccent+Icon"/>
    <dgm:cxn modelId="{CF29737B-C8B7-488B-A4DD-CAF006BCE834}" type="presParOf" srcId="{383776ED-4034-47D3-96A3-50ED915AA499}" destId="{BB536ACE-B8F0-4A98-94FC-7A4FE22DA526}" srcOrd="4" destOrd="0" presId="urn:microsoft.com/office/officeart/2005/8/layout/chevronAccent+Icon"/>
    <dgm:cxn modelId="{B5C10A2A-9AB9-44C3-92A3-1A6817AAAC7F}" type="presParOf" srcId="{BB536ACE-B8F0-4A98-94FC-7A4FE22DA526}" destId="{556ACFF9-46C9-4E92-9C64-FB93AF72C2E5}" srcOrd="0" destOrd="0" presId="urn:microsoft.com/office/officeart/2005/8/layout/chevronAccent+Icon"/>
    <dgm:cxn modelId="{55C6A6DA-4EC4-426C-BBFB-6307FFCA3D71}" type="presParOf" srcId="{BB536ACE-B8F0-4A98-94FC-7A4FE22DA526}" destId="{F21493EB-941C-4C3A-917E-FA1F0DF9256D}" srcOrd="1" destOrd="0" presId="urn:microsoft.com/office/officeart/2005/8/layout/chevronAccent+Icon"/>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10022-6674-4A0D-9C07-EE0E58B3B84C}" type="doc">
      <dgm:prSet loTypeId="urn:microsoft.com/office/officeart/2005/8/layout/chevronAccent+Icon" loCatId="process" qsTypeId="urn:microsoft.com/office/officeart/2005/8/quickstyle/3d4" qsCatId="3D" csTypeId="urn:microsoft.com/office/officeart/2005/8/colors/accent1_4" csCatId="accent1" phldr="1"/>
      <dgm:spPr/>
    </dgm:pt>
    <dgm:pt modelId="{ED4DD3AD-B6E8-49D2-A3EF-FF8B3C16B463}">
      <dgm:prSet phldrT="[Text]">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w="38100">
          <a:solidFill>
            <a:schemeClr val="accent6">
              <a:lumMod val="50000"/>
            </a:schemeClr>
          </a:solidFill>
        </a:ln>
        <a:effectLst>
          <a:outerShdw blurRad="266700" dist="317500" dir="2700000" algn="tl" rotWithShape="0">
            <a:prstClr val="black">
              <a:alpha val="40000"/>
            </a:prstClr>
          </a:outerShdw>
        </a:effectLst>
      </dgm:spPr>
      <dgm:t>
        <a:bodyPr/>
        <a:lstStyle/>
        <a:p>
          <a:r>
            <a:rPr lang="en-US" dirty="0"/>
            <a:t>Hours per Week  of Employment</a:t>
          </a:r>
        </a:p>
      </dgm:t>
    </dgm:pt>
    <dgm:pt modelId="{40C0B531-9B53-4F5A-B7FD-8895373839AB}" type="parTrans" cxnId="{B87D252E-4244-4FDC-9AEC-27E5569088F8}">
      <dgm:prSet/>
      <dgm:spPr/>
      <dgm:t>
        <a:bodyPr/>
        <a:lstStyle/>
        <a:p>
          <a:endParaRPr lang="en-US"/>
        </a:p>
      </dgm:t>
    </dgm:pt>
    <dgm:pt modelId="{1E7A7237-9EDD-4A5F-85C8-BF022DFEFC88}" type="sibTrans" cxnId="{B87D252E-4244-4FDC-9AEC-27E5569088F8}">
      <dgm:prSet/>
      <dgm:spPr/>
      <dgm:t>
        <a:bodyPr/>
        <a:lstStyle/>
        <a:p>
          <a:endParaRPr lang="en-US"/>
        </a:p>
      </dgm:t>
    </dgm:pt>
    <dgm:pt modelId="{FA6F0C35-1DD0-44AA-BCF1-52572D249A27}">
      <dgm:prSet phldrT="[Text]">
        <dgm:style>
          <a:lnRef idx="2">
            <a:schemeClr val="accent1"/>
          </a:lnRef>
          <a:fillRef idx="1">
            <a:schemeClr val="lt1"/>
          </a:fillRef>
          <a:effectRef idx="0">
            <a:schemeClr val="accent1"/>
          </a:effectRef>
          <a:fontRef idx="minor">
            <a:schemeClr val="dk1"/>
          </a:fontRef>
        </dgm:style>
      </dgm:prSet>
      <dgm:spPr>
        <a:solidFill>
          <a:schemeClr val="accent1">
            <a:lumMod val="20000"/>
            <a:lumOff val="80000"/>
          </a:schemeClr>
        </a:solidFill>
        <a:ln w="38100">
          <a:solidFill>
            <a:schemeClr val="accent1">
              <a:lumMod val="50000"/>
            </a:schemeClr>
          </a:solidFill>
        </a:ln>
        <a:effectLst>
          <a:outerShdw blurRad="266700" dist="317500" dir="2700000" algn="tl" rotWithShape="0">
            <a:prstClr val="black">
              <a:alpha val="40000"/>
            </a:prstClr>
          </a:outerShdw>
        </a:effectLst>
      </dgm:spPr>
      <dgm:t>
        <a:bodyPr/>
        <a:lstStyle/>
        <a:p>
          <a:r>
            <a:rPr lang="en-US" dirty="0"/>
            <a:t>Place of Employment</a:t>
          </a:r>
        </a:p>
      </dgm:t>
    </dgm:pt>
    <dgm:pt modelId="{81136982-622A-4CB4-826C-D2472BFC0C44}" type="parTrans" cxnId="{9A8725E7-0D0A-4B58-BFCF-A866E3945475}">
      <dgm:prSet/>
      <dgm:spPr/>
      <dgm:t>
        <a:bodyPr/>
        <a:lstStyle/>
        <a:p>
          <a:endParaRPr lang="en-US"/>
        </a:p>
      </dgm:t>
    </dgm:pt>
    <dgm:pt modelId="{8C867B2A-67BC-45F0-B82A-DB1A25685B14}" type="sibTrans" cxnId="{9A8725E7-0D0A-4B58-BFCF-A866E3945475}">
      <dgm:prSet/>
      <dgm:spPr/>
      <dgm:t>
        <a:bodyPr/>
        <a:lstStyle/>
        <a:p>
          <a:endParaRPr lang="en-US"/>
        </a:p>
      </dgm:t>
    </dgm:pt>
    <dgm:pt modelId="{F58B86A0-3072-42CE-B132-1D0BDE4AC38E}">
      <dgm:prSet phldrT="[Text]">
        <dgm:style>
          <a:lnRef idx="2">
            <a:schemeClr val="accent4"/>
          </a:lnRef>
          <a:fillRef idx="1">
            <a:schemeClr val="lt1"/>
          </a:fillRef>
          <a:effectRef idx="0">
            <a:schemeClr val="accent4"/>
          </a:effectRef>
          <a:fontRef idx="minor">
            <a:schemeClr val="dk1"/>
          </a:fontRef>
        </dgm:style>
      </dgm:prSet>
      <dgm:spPr>
        <a:solidFill>
          <a:schemeClr val="accent4">
            <a:lumMod val="20000"/>
            <a:lumOff val="80000"/>
          </a:schemeClr>
        </a:solidFill>
        <a:ln w="38100">
          <a:solidFill>
            <a:schemeClr val="accent4">
              <a:lumMod val="50000"/>
            </a:schemeClr>
          </a:solidFill>
        </a:ln>
        <a:effectLst>
          <a:outerShdw blurRad="266700" dist="317500" dir="2700000" algn="tl" rotWithShape="0">
            <a:prstClr val="black">
              <a:alpha val="40000"/>
            </a:prstClr>
          </a:outerShdw>
        </a:effectLst>
      </dgm:spPr>
      <dgm:t>
        <a:bodyPr/>
        <a:lstStyle/>
        <a:p>
          <a:r>
            <a:rPr lang="en-US" dirty="0"/>
            <a:t>Type of Employment</a:t>
          </a:r>
        </a:p>
      </dgm:t>
    </dgm:pt>
    <dgm:pt modelId="{E205959D-26D5-4108-BC15-74016604919B}" type="parTrans" cxnId="{54E935CA-1E66-4ED5-811F-82F8EDBB1EEB}">
      <dgm:prSet/>
      <dgm:spPr/>
      <dgm:t>
        <a:bodyPr/>
        <a:lstStyle/>
        <a:p>
          <a:endParaRPr lang="en-US"/>
        </a:p>
      </dgm:t>
    </dgm:pt>
    <dgm:pt modelId="{CC28E9B3-3380-4B86-BC09-01013D4815A6}" type="sibTrans" cxnId="{54E935CA-1E66-4ED5-811F-82F8EDBB1EEB}">
      <dgm:prSet/>
      <dgm:spPr/>
      <dgm:t>
        <a:bodyPr/>
        <a:lstStyle/>
        <a:p>
          <a:endParaRPr lang="en-US"/>
        </a:p>
      </dgm:t>
    </dgm:pt>
    <dgm:pt modelId="{383776ED-4034-47D3-96A3-50ED915AA499}" type="pres">
      <dgm:prSet presAssocID="{19310022-6674-4A0D-9C07-EE0E58B3B84C}" presName="Name0" presStyleCnt="0">
        <dgm:presLayoutVars>
          <dgm:dir/>
          <dgm:resizeHandles val="exact"/>
        </dgm:presLayoutVars>
      </dgm:prSet>
      <dgm:spPr/>
    </dgm:pt>
    <dgm:pt modelId="{77AB7C29-C253-4023-B6AF-672A1BB96F7E}" type="pres">
      <dgm:prSet presAssocID="{ED4DD3AD-B6E8-49D2-A3EF-FF8B3C16B463}" presName="composite" presStyleCnt="0"/>
      <dgm:spPr/>
    </dgm:pt>
    <dgm:pt modelId="{C3CD548C-C008-4BA3-AA17-97AF15302994}" type="pres">
      <dgm:prSet presAssocID="{ED4DD3AD-B6E8-49D2-A3EF-FF8B3C16B463}" presName="bgChev" presStyleLbl="node1" presStyleIdx="0" presStyleCnt="3" custScaleY="87253" custLinFactNeighborX="1002" custLinFactNeighborY="914"/>
      <dgm:spPr>
        <a:solidFill>
          <a:schemeClr val="accent6">
            <a:lumMod val="75000"/>
          </a:schemeClr>
        </a:solidFill>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gm:spPr>
    </dgm:pt>
    <dgm:pt modelId="{14CDA16A-02E9-45FA-AE04-CA4AD101E1A8}" type="pres">
      <dgm:prSet presAssocID="{ED4DD3AD-B6E8-49D2-A3EF-FF8B3C16B463}" presName="txNode" presStyleLbl="fgAcc1" presStyleIdx="0" presStyleCnt="3" custLinFactNeighborX="-2880" custLinFactNeighborY="39876">
        <dgm:presLayoutVars>
          <dgm:bulletEnabled val="1"/>
        </dgm:presLayoutVars>
      </dgm:prSet>
      <dgm:spPr/>
    </dgm:pt>
    <dgm:pt modelId="{BAC11AC6-6A1B-4896-A840-D9CEF3250266}" type="pres">
      <dgm:prSet presAssocID="{1E7A7237-9EDD-4A5F-85C8-BF022DFEFC88}" presName="compositeSpace" presStyleCnt="0"/>
      <dgm:spPr/>
    </dgm:pt>
    <dgm:pt modelId="{E2ED90AD-D4ED-4867-9CF8-A5D5040D6436}" type="pres">
      <dgm:prSet presAssocID="{FA6F0C35-1DD0-44AA-BCF1-52572D249A27}" presName="composite" presStyleCnt="0"/>
      <dgm:spPr/>
    </dgm:pt>
    <dgm:pt modelId="{A6200CED-97A1-45B2-978A-1E29C137305A}" type="pres">
      <dgm:prSet presAssocID="{FA6F0C35-1DD0-44AA-BCF1-52572D249A27}" presName="bgChev" presStyleLbl="node1" presStyleIdx="1" presStyleCnt="3" custScaleY="87253" custLinFactNeighborX="0" custLinFactNeighborY="914"/>
      <dgm:spPr>
        <a:solidFill>
          <a:schemeClr val="accent1">
            <a:lumMod val="75000"/>
          </a:schemeClr>
        </a:solidFill>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gm:spPr>
    </dgm:pt>
    <dgm:pt modelId="{83E72EB2-A10A-4896-9A8C-E19CEACE8783}" type="pres">
      <dgm:prSet presAssocID="{FA6F0C35-1DD0-44AA-BCF1-52572D249A27}" presName="txNode" presStyleLbl="fgAcc1" presStyleIdx="1" presStyleCnt="3" custLinFactNeighborX="1284" custLinFactNeighborY="40595">
        <dgm:presLayoutVars>
          <dgm:bulletEnabled val="1"/>
        </dgm:presLayoutVars>
      </dgm:prSet>
      <dgm:spPr/>
    </dgm:pt>
    <dgm:pt modelId="{9EBB79B9-C14A-4B77-90C8-F89B45E0BD6A}" type="pres">
      <dgm:prSet presAssocID="{8C867B2A-67BC-45F0-B82A-DB1A25685B14}" presName="compositeSpace" presStyleCnt="0"/>
      <dgm:spPr/>
    </dgm:pt>
    <dgm:pt modelId="{BB536ACE-B8F0-4A98-94FC-7A4FE22DA526}" type="pres">
      <dgm:prSet presAssocID="{F58B86A0-3072-42CE-B132-1D0BDE4AC38E}" presName="composite" presStyleCnt="0"/>
      <dgm:spPr/>
    </dgm:pt>
    <dgm:pt modelId="{556ACFF9-46C9-4E92-9C64-FB93AF72C2E5}" type="pres">
      <dgm:prSet presAssocID="{F58B86A0-3072-42CE-B132-1D0BDE4AC38E}" presName="bgChev" presStyleLbl="node1" presStyleIdx="2" presStyleCnt="3" custScaleY="87253" custLinFactNeighborX="0" custLinFactNeighborY="914"/>
      <dgm:spPr>
        <a:solidFill>
          <a:schemeClr val="accent4">
            <a:lumMod val="75000"/>
          </a:schemeClr>
        </a:solidFill>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gm:spPr>
    </dgm:pt>
    <dgm:pt modelId="{F21493EB-941C-4C3A-917E-FA1F0DF9256D}" type="pres">
      <dgm:prSet presAssocID="{F58B86A0-3072-42CE-B132-1D0BDE4AC38E}" presName="txNode" presStyleLbl="fgAcc1" presStyleIdx="2" presStyleCnt="3" custLinFactNeighborX="-859" custLinFactNeighborY="44956">
        <dgm:presLayoutVars>
          <dgm:bulletEnabled val="1"/>
        </dgm:presLayoutVars>
      </dgm:prSet>
      <dgm:spPr/>
    </dgm:pt>
  </dgm:ptLst>
  <dgm:cxnLst>
    <dgm:cxn modelId="{B87D252E-4244-4FDC-9AEC-27E5569088F8}" srcId="{19310022-6674-4A0D-9C07-EE0E58B3B84C}" destId="{ED4DD3AD-B6E8-49D2-A3EF-FF8B3C16B463}" srcOrd="0" destOrd="0" parTransId="{40C0B531-9B53-4F5A-B7FD-8895373839AB}" sibTransId="{1E7A7237-9EDD-4A5F-85C8-BF022DFEFC88}"/>
    <dgm:cxn modelId="{571A9B2F-C465-45CB-8E05-121D9AF00582}" type="presOf" srcId="{ED4DD3AD-B6E8-49D2-A3EF-FF8B3C16B463}" destId="{14CDA16A-02E9-45FA-AE04-CA4AD101E1A8}" srcOrd="0" destOrd="0" presId="urn:microsoft.com/office/officeart/2005/8/layout/chevronAccent+Icon"/>
    <dgm:cxn modelId="{8E701759-E255-4C00-BFFC-7C95F25F69CF}" type="presOf" srcId="{19310022-6674-4A0D-9C07-EE0E58B3B84C}" destId="{383776ED-4034-47D3-96A3-50ED915AA499}" srcOrd="0" destOrd="0" presId="urn:microsoft.com/office/officeart/2005/8/layout/chevronAccent+Icon"/>
    <dgm:cxn modelId="{8EFFE1AB-A209-4A9B-AEA6-13EB722F13F0}" type="presOf" srcId="{FA6F0C35-1DD0-44AA-BCF1-52572D249A27}" destId="{83E72EB2-A10A-4896-9A8C-E19CEACE8783}" srcOrd="0" destOrd="0" presId="urn:microsoft.com/office/officeart/2005/8/layout/chevronAccent+Icon"/>
    <dgm:cxn modelId="{54E935CA-1E66-4ED5-811F-82F8EDBB1EEB}" srcId="{19310022-6674-4A0D-9C07-EE0E58B3B84C}" destId="{F58B86A0-3072-42CE-B132-1D0BDE4AC38E}" srcOrd="2" destOrd="0" parTransId="{E205959D-26D5-4108-BC15-74016604919B}" sibTransId="{CC28E9B3-3380-4B86-BC09-01013D4815A6}"/>
    <dgm:cxn modelId="{30A875D3-C5CE-4CB7-92AC-40D0D3680F42}" type="presOf" srcId="{F58B86A0-3072-42CE-B132-1D0BDE4AC38E}" destId="{F21493EB-941C-4C3A-917E-FA1F0DF9256D}" srcOrd="0" destOrd="0" presId="urn:microsoft.com/office/officeart/2005/8/layout/chevronAccent+Icon"/>
    <dgm:cxn modelId="{9A8725E7-0D0A-4B58-BFCF-A866E3945475}" srcId="{19310022-6674-4A0D-9C07-EE0E58B3B84C}" destId="{FA6F0C35-1DD0-44AA-BCF1-52572D249A27}" srcOrd="1" destOrd="0" parTransId="{81136982-622A-4CB4-826C-D2472BFC0C44}" sibTransId="{8C867B2A-67BC-45F0-B82A-DB1A25685B14}"/>
    <dgm:cxn modelId="{540CDABA-A02D-48A2-9FD1-7BE2AF8C4BC3}" type="presParOf" srcId="{383776ED-4034-47D3-96A3-50ED915AA499}" destId="{77AB7C29-C253-4023-B6AF-672A1BB96F7E}" srcOrd="0" destOrd="0" presId="urn:microsoft.com/office/officeart/2005/8/layout/chevronAccent+Icon"/>
    <dgm:cxn modelId="{AF91DB80-32A9-487B-B592-88A3C28CA388}" type="presParOf" srcId="{77AB7C29-C253-4023-B6AF-672A1BB96F7E}" destId="{C3CD548C-C008-4BA3-AA17-97AF15302994}" srcOrd="0" destOrd="0" presId="urn:microsoft.com/office/officeart/2005/8/layout/chevronAccent+Icon"/>
    <dgm:cxn modelId="{74D85C01-D8F3-4BF5-B900-23A0F9EE5CB5}" type="presParOf" srcId="{77AB7C29-C253-4023-B6AF-672A1BB96F7E}" destId="{14CDA16A-02E9-45FA-AE04-CA4AD101E1A8}" srcOrd="1" destOrd="0" presId="urn:microsoft.com/office/officeart/2005/8/layout/chevronAccent+Icon"/>
    <dgm:cxn modelId="{766B399D-C6C7-4A7E-A1A5-A6AE6D565885}" type="presParOf" srcId="{383776ED-4034-47D3-96A3-50ED915AA499}" destId="{BAC11AC6-6A1B-4896-A840-D9CEF3250266}" srcOrd="1" destOrd="0" presId="urn:microsoft.com/office/officeart/2005/8/layout/chevronAccent+Icon"/>
    <dgm:cxn modelId="{19921EA7-E137-4E3B-B9A0-30AB7546CC4B}" type="presParOf" srcId="{383776ED-4034-47D3-96A3-50ED915AA499}" destId="{E2ED90AD-D4ED-4867-9CF8-A5D5040D6436}" srcOrd="2" destOrd="0" presId="urn:microsoft.com/office/officeart/2005/8/layout/chevronAccent+Icon"/>
    <dgm:cxn modelId="{44C5527D-3791-46E0-9914-0ADBC7F2B9FB}" type="presParOf" srcId="{E2ED90AD-D4ED-4867-9CF8-A5D5040D6436}" destId="{A6200CED-97A1-45B2-978A-1E29C137305A}" srcOrd="0" destOrd="0" presId="urn:microsoft.com/office/officeart/2005/8/layout/chevronAccent+Icon"/>
    <dgm:cxn modelId="{BA96CC92-2AE8-4F0A-A99C-1FB20AEBEFB1}" type="presParOf" srcId="{E2ED90AD-D4ED-4867-9CF8-A5D5040D6436}" destId="{83E72EB2-A10A-4896-9A8C-E19CEACE8783}" srcOrd="1" destOrd="0" presId="urn:microsoft.com/office/officeart/2005/8/layout/chevronAccent+Icon"/>
    <dgm:cxn modelId="{0CA9E7ED-0C06-4A95-8688-78E0D590F221}" type="presParOf" srcId="{383776ED-4034-47D3-96A3-50ED915AA499}" destId="{9EBB79B9-C14A-4B77-90C8-F89B45E0BD6A}" srcOrd="3" destOrd="0" presId="urn:microsoft.com/office/officeart/2005/8/layout/chevronAccent+Icon"/>
    <dgm:cxn modelId="{CF29737B-C8B7-488B-A4DD-CAF006BCE834}" type="presParOf" srcId="{383776ED-4034-47D3-96A3-50ED915AA499}" destId="{BB536ACE-B8F0-4A98-94FC-7A4FE22DA526}" srcOrd="4" destOrd="0" presId="urn:microsoft.com/office/officeart/2005/8/layout/chevronAccent+Icon"/>
    <dgm:cxn modelId="{B5C10A2A-9AB9-44C3-92A3-1A6817AAAC7F}" type="presParOf" srcId="{BB536ACE-B8F0-4A98-94FC-7A4FE22DA526}" destId="{556ACFF9-46C9-4E92-9C64-FB93AF72C2E5}" srcOrd="0" destOrd="0" presId="urn:microsoft.com/office/officeart/2005/8/layout/chevronAccent+Icon"/>
    <dgm:cxn modelId="{55C6A6DA-4EC4-426C-BBFB-6307FFCA3D71}" type="presParOf" srcId="{BB536ACE-B8F0-4A98-94FC-7A4FE22DA526}" destId="{F21493EB-941C-4C3A-917E-FA1F0DF9256D}" srcOrd="1" destOrd="0" presId="urn:microsoft.com/office/officeart/2005/8/layout/chevronAccent+Icon"/>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6879F3-A2DE-4516-9552-E84A76DED601}" type="doc">
      <dgm:prSet loTypeId="urn:microsoft.com/office/officeart/2009/3/layout/IncreasingArrowsProcess" loCatId="process" qsTypeId="urn:microsoft.com/office/officeart/2005/8/quickstyle/3d2" qsCatId="3D" csTypeId="urn:microsoft.com/office/officeart/2005/8/colors/accent1_4" csCatId="accent1" phldr="1"/>
      <dgm:spPr/>
      <dgm:t>
        <a:bodyPr/>
        <a:lstStyle/>
        <a:p>
          <a:endParaRPr lang="en-US"/>
        </a:p>
      </dgm:t>
    </dgm:pt>
    <dgm:pt modelId="{44EE78B9-DAEE-4D14-BDB2-31E97A56D7CE}">
      <dgm:prSet phldrT="[Text]"/>
      <dgm:spPr/>
      <dgm:t>
        <a:bodyPr lIns="365760"/>
        <a:lstStyle/>
        <a:p>
          <a:pPr>
            <a:buFont typeface="Courier New" panose="02070309020205020404" pitchFamily="49" charset="0"/>
            <a:buChar char="o"/>
          </a:pPr>
          <a:r>
            <a:rPr lang="en-US" altLang="en-US" b="1" dirty="0">
              <a:latin typeface="Times New Roman" panose="02020603050405020304" pitchFamily="18" charset="0"/>
              <a:cs typeface="Times New Roman" panose="02020603050405020304" pitchFamily="18" charset="0"/>
            </a:rPr>
            <a:t>Primary Condition(s)</a:t>
          </a:r>
          <a:endParaRPr lang="en-US" b="1" dirty="0"/>
        </a:p>
      </dgm:t>
    </dgm:pt>
    <dgm:pt modelId="{558FDAE5-337D-4563-96D8-3DF12B5821AD}" type="parTrans" cxnId="{A0639D6B-16E2-46EC-B648-0DF369F3D008}">
      <dgm:prSet/>
      <dgm:spPr/>
      <dgm:t>
        <a:bodyPr/>
        <a:lstStyle/>
        <a:p>
          <a:endParaRPr lang="en-US"/>
        </a:p>
      </dgm:t>
    </dgm:pt>
    <dgm:pt modelId="{2D850433-952C-496D-94C2-C10C75C63A78}" type="sibTrans" cxnId="{A0639D6B-16E2-46EC-B648-0DF369F3D008}">
      <dgm:prSet/>
      <dgm:spPr/>
      <dgm:t>
        <a:bodyPr/>
        <a:lstStyle/>
        <a:p>
          <a:endParaRPr lang="en-US"/>
        </a:p>
      </dgm:t>
    </dgm:pt>
    <dgm:pt modelId="{49A4FFF1-C103-433B-9196-A6F9CAA4C141}">
      <dgm:prSet phldrT="[Text]" custT="1"/>
      <dgm:spPr>
        <a:solidFill>
          <a:schemeClr val="accent1">
            <a:lumMod val="40000"/>
            <a:lumOff val="60000"/>
          </a:schemeClr>
        </a:solidFill>
      </dgm:spPr>
      <dgm:t>
        <a:bodyPr lIns="365760" rIns="365760"/>
        <a:lstStyle/>
        <a:p>
          <a:r>
            <a:rPr lang="en-US" altLang="en-US" sz="2400" dirty="0">
              <a:latin typeface="Times New Roman" panose="02020603050405020304" pitchFamily="18" charset="0"/>
              <a:cs typeface="Times New Roman" panose="02020603050405020304" pitchFamily="18" charset="0"/>
            </a:rPr>
            <a:t>At least 1 primary condition should be directly related to the type of disability i.e., I/DD, PD, BI.</a:t>
          </a:r>
          <a:endParaRPr lang="en-US" sz="2400" dirty="0"/>
        </a:p>
      </dgm:t>
    </dgm:pt>
    <dgm:pt modelId="{393C410A-B443-44FB-BD55-19CBE0E1ED47}" type="parTrans" cxnId="{0FDAC8F5-57D1-42FA-9E26-E514FA21BC38}">
      <dgm:prSet/>
      <dgm:spPr/>
      <dgm:t>
        <a:bodyPr/>
        <a:lstStyle/>
        <a:p>
          <a:endParaRPr lang="en-US"/>
        </a:p>
      </dgm:t>
    </dgm:pt>
    <dgm:pt modelId="{04697596-36A8-4FC7-93E8-26BCF7209403}" type="sibTrans" cxnId="{0FDAC8F5-57D1-42FA-9E26-E514FA21BC38}">
      <dgm:prSet/>
      <dgm:spPr/>
      <dgm:t>
        <a:bodyPr/>
        <a:lstStyle/>
        <a:p>
          <a:endParaRPr lang="en-US"/>
        </a:p>
      </dgm:t>
    </dgm:pt>
    <dgm:pt modelId="{629E258D-D459-4E5B-94AE-C7DDD3596F6B}">
      <dgm:prSet phldrT="[Text]"/>
      <dgm:spPr>
        <a:solidFill>
          <a:schemeClr val="accent1">
            <a:lumMod val="60000"/>
            <a:lumOff val="40000"/>
          </a:schemeClr>
        </a:solidFill>
      </dgm:spPr>
      <dgm:t>
        <a:bodyPr lIns="365760"/>
        <a:lstStyle/>
        <a:p>
          <a:pPr>
            <a:buFont typeface="Courier New" panose="02070309020205020404" pitchFamily="49" charset="0"/>
            <a:buChar char="o"/>
          </a:pPr>
          <a:r>
            <a:rPr lang="en-US" altLang="en-US" b="1" dirty="0">
              <a:latin typeface="Times New Roman" panose="02020603050405020304" pitchFamily="18" charset="0"/>
              <a:cs typeface="Times New Roman" panose="02020603050405020304" pitchFamily="18" charset="0"/>
            </a:rPr>
            <a:t>Secondary Condition(s)</a:t>
          </a:r>
          <a:endParaRPr lang="en-US" b="1" dirty="0"/>
        </a:p>
      </dgm:t>
    </dgm:pt>
    <dgm:pt modelId="{C6BDADF1-F051-4234-A7AE-51E507FD3248}" type="parTrans" cxnId="{AC3D15A3-9EAA-4FDB-9071-114548EBAB02}">
      <dgm:prSet/>
      <dgm:spPr/>
      <dgm:t>
        <a:bodyPr/>
        <a:lstStyle/>
        <a:p>
          <a:endParaRPr lang="en-US"/>
        </a:p>
      </dgm:t>
    </dgm:pt>
    <dgm:pt modelId="{5EFA9A7D-AB20-4898-91CF-5614DF8F2407}" type="sibTrans" cxnId="{AC3D15A3-9EAA-4FDB-9071-114548EBAB02}">
      <dgm:prSet/>
      <dgm:spPr/>
      <dgm:t>
        <a:bodyPr/>
        <a:lstStyle/>
        <a:p>
          <a:endParaRPr lang="en-US"/>
        </a:p>
      </dgm:t>
    </dgm:pt>
    <dgm:pt modelId="{59F481FA-11BD-4E04-845D-FD982808BEE2}">
      <dgm:prSet phldrT="[Text]" custT="1"/>
      <dgm:spPr>
        <a:solidFill>
          <a:schemeClr val="accent1">
            <a:lumMod val="20000"/>
            <a:lumOff val="80000"/>
          </a:schemeClr>
        </a:solidFill>
      </dgm:spPr>
      <dgm:t>
        <a:bodyPr lIns="365760" rIns="365760"/>
        <a:lstStyle/>
        <a:p>
          <a:r>
            <a:rPr lang="en-US" altLang="en-US" sz="2400" dirty="0">
              <a:latin typeface="Times New Roman" panose="02020603050405020304" pitchFamily="18" charset="0"/>
              <a:cs typeface="Times New Roman" panose="02020603050405020304" pitchFamily="18" charset="0"/>
            </a:rPr>
            <a:t>Don’t forget about other conditions.</a:t>
          </a:r>
          <a:endParaRPr lang="en-US" sz="2400" dirty="0"/>
        </a:p>
      </dgm:t>
    </dgm:pt>
    <dgm:pt modelId="{0270DFC4-5BAA-4736-ACC3-87A5D1CF70FF}" type="parTrans" cxnId="{45C483A6-5413-406D-AC50-C330C390A1F5}">
      <dgm:prSet/>
      <dgm:spPr/>
      <dgm:t>
        <a:bodyPr/>
        <a:lstStyle/>
        <a:p>
          <a:endParaRPr lang="en-US"/>
        </a:p>
      </dgm:t>
    </dgm:pt>
    <dgm:pt modelId="{8BE3F63D-669D-4994-ACD4-99C6AD655BA6}" type="sibTrans" cxnId="{45C483A6-5413-406D-AC50-C330C390A1F5}">
      <dgm:prSet/>
      <dgm:spPr/>
      <dgm:t>
        <a:bodyPr/>
        <a:lstStyle/>
        <a:p>
          <a:endParaRPr lang="en-US"/>
        </a:p>
      </dgm:t>
    </dgm:pt>
    <dgm:pt modelId="{0F573D09-394F-493C-82DC-349D0C1FCBEA}" type="pres">
      <dgm:prSet presAssocID="{2D6879F3-A2DE-4516-9552-E84A76DED601}" presName="Name0" presStyleCnt="0">
        <dgm:presLayoutVars>
          <dgm:chMax val="5"/>
          <dgm:chPref val="5"/>
          <dgm:dir/>
          <dgm:animLvl val="lvl"/>
        </dgm:presLayoutVars>
      </dgm:prSet>
      <dgm:spPr/>
    </dgm:pt>
    <dgm:pt modelId="{64B3AEF6-6DBA-4C2A-9B33-B015A33CAE2F}" type="pres">
      <dgm:prSet presAssocID="{44EE78B9-DAEE-4D14-BDB2-31E97A56D7CE}" presName="parentText1" presStyleLbl="node1" presStyleIdx="0" presStyleCnt="2">
        <dgm:presLayoutVars>
          <dgm:chMax/>
          <dgm:chPref val="3"/>
          <dgm:bulletEnabled val="1"/>
        </dgm:presLayoutVars>
      </dgm:prSet>
      <dgm:spPr/>
    </dgm:pt>
    <dgm:pt modelId="{8FC047A6-043A-4C90-A02E-4B2901C9182C}" type="pres">
      <dgm:prSet presAssocID="{44EE78B9-DAEE-4D14-BDB2-31E97A56D7CE}" presName="childText1" presStyleLbl="solidAlignAcc1" presStyleIdx="0" presStyleCnt="2" custScaleY="53542" custLinFactNeighborY="-23532">
        <dgm:presLayoutVars>
          <dgm:chMax val="0"/>
          <dgm:chPref val="0"/>
          <dgm:bulletEnabled val="1"/>
        </dgm:presLayoutVars>
      </dgm:prSet>
      <dgm:spPr/>
    </dgm:pt>
    <dgm:pt modelId="{3718D407-DE4B-4E1D-A6D1-7DC6D3E08487}" type="pres">
      <dgm:prSet presAssocID="{629E258D-D459-4E5B-94AE-C7DDD3596F6B}" presName="parentText2" presStyleLbl="node1" presStyleIdx="1" presStyleCnt="2">
        <dgm:presLayoutVars>
          <dgm:chMax/>
          <dgm:chPref val="3"/>
          <dgm:bulletEnabled val="1"/>
        </dgm:presLayoutVars>
      </dgm:prSet>
      <dgm:spPr/>
    </dgm:pt>
    <dgm:pt modelId="{94770FB0-582F-48AB-BC43-B078296800B6}" type="pres">
      <dgm:prSet presAssocID="{629E258D-D459-4E5B-94AE-C7DDD3596F6B}" presName="childText2" presStyleLbl="solidAlignAcc1" presStyleIdx="1" presStyleCnt="2" custScaleY="53542" custLinFactNeighborY="-23532">
        <dgm:presLayoutVars>
          <dgm:chMax val="0"/>
          <dgm:chPref val="0"/>
          <dgm:bulletEnabled val="1"/>
        </dgm:presLayoutVars>
      </dgm:prSet>
      <dgm:spPr/>
    </dgm:pt>
  </dgm:ptLst>
  <dgm:cxnLst>
    <dgm:cxn modelId="{E8D69500-9216-4EFB-8DBD-5B7877763FCF}" type="presOf" srcId="{2D6879F3-A2DE-4516-9552-E84A76DED601}" destId="{0F573D09-394F-493C-82DC-349D0C1FCBEA}" srcOrd="0" destOrd="0" presId="urn:microsoft.com/office/officeart/2009/3/layout/IncreasingArrowsProcess"/>
    <dgm:cxn modelId="{1C61D538-AB2C-48EB-BF8D-3D62FD4DA906}" type="presOf" srcId="{629E258D-D459-4E5B-94AE-C7DDD3596F6B}" destId="{3718D407-DE4B-4E1D-A6D1-7DC6D3E08487}" srcOrd="0" destOrd="0" presId="urn:microsoft.com/office/officeart/2009/3/layout/IncreasingArrowsProcess"/>
    <dgm:cxn modelId="{C44EEF69-274A-43BD-A03B-63CBA6E59673}" type="presOf" srcId="{49A4FFF1-C103-433B-9196-A6F9CAA4C141}" destId="{8FC047A6-043A-4C90-A02E-4B2901C9182C}" srcOrd="0" destOrd="0" presId="urn:microsoft.com/office/officeart/2009/3/layout/IncreasingArrowsProcess"/>
    <dgm:cxn modelId="{A0639D6B-16E2-46EC-B648-0DF369F3D008}" srcId="{2D6879F3-A2DE-4516-9552-E84A76DED601}" destId="{44EE78B9-DAEE-4D14-BDB2-31E97A56D7CE}" srcOrd="0" destOrd="0" parTransId="{558FDAE5-337D-4563-96D8-3DF12B5821AD}" sibTransId="{2D850433-952C-496D-94C2-C10C75C63A78}"/>
    <dgm:cxn modelId="{A095D488-E3EA-445F-9599-D913C8C1387A}" type="presOf" srcId="{59F481FA-11BD-4E04-845D-FD982808BEE2}" destId="{94770FB0-582F-48AB-BC43-B078296800B6}" srcOrd="0" destOrd="0" presId="urn:microsoft.com/office/officeart/2009/3/layout/IncreasingArrowsProcess"/>
    <dgm:cxn modelId="{AC3D15A3-9EAA-4FDB-9071-114548EBAB02}" srcId="{2D6879F3-A2DE-4516-9552-E84A76DED601}" destId="{629E258D-D459-4E5B-94AE-C7DDD3596F6B}" srcOrd="1" destOrd="0" parTransId="{C6BDADF1-F051-4234-A7AE-51E507FD3248}" sibTransId="{5EFA9A7D-AB20-4898-91CF-5614DF8F2407}"/>
    <dgm:cxn modelId="{45C483A6-5413-406D-AC50-C330C390A1F5}" srcId="{629E258D-D459-4E5B-94AE-C7DDD3596F6B}" destId="{59F481FA-11BD-4E04-845D-FD982808BEE2}" srcOrd="0" destOrd="0" parTransId="{0270DFC4-5BAA-4736-ACC3-87A5D1CF70FF}" sibTransId="{8BE3F63D-669D-4994-ACD4-99C6AD655BA6}"/>
    <dgm:cxn modelId="{0FDAC8F5-57D1-42FA-9E26-E514FA21BC38}" srcId="{44EE78B9-DAEE-4D14-BDB2-31E97A56D7CE}" destId="{49A4FFF1-C103-433B-9196-A6F9CAA4C141}" srcOrd="0" destOrd="0" parTransId="{393C410A-B443-44FB-BD55-19CBE0E1ED47}" sibTransId="{04697596-36A8-4FC7-93E8-26BCF7209403}"/>
    <dgm:cxn modelId="{092634F8-C6E8-4653-918E-D10D549F4430}" type="presOf" srcId="{44EE78B9-DAEE-4D14-BDB2-31E97A56D7CE}" destId="{64B3AEF6-6DBA-4C2A-9B33-B015A33CAE2F}" srcOrd="0" destOrd="0" presId="urn:microsoft.com/office/officeart/2009/3/layout/IncreasingArrowsProcess"/>
    <dgm:cxn modelId="{6763AF39-B6A7-49CB-A4E1-01D9208C4D6C}" type="presParOf" srcId="{0F573D09-394F-493C-82DC-349D0C1FCBEA}" destId="{64B3AEF6-6DBA-4C2A-9B33-B015A33CAE2F}" srcOrd="0" destOrd="0" presId="urn:microsoft.com/office/officeart/2009/3/layout/IncreasingArrowsProcess"/>
    <dgm:cxn modelId="{39BC6D6F-6C8F-4758-B8FD-ADF4E81DEF22}" type="presParOf" srcId="{0F573D09-394F-493C-82DC-349D0C1FCBEA}" destId="{8FC047A6-043A-4C90-A02E-4B2901C9182C}" srcOrd="1" destOrd="0" presId="urn:microsoft.com/office/officeart/2009/3/layout/IncreasingArrowsProcess"/>
    <dgm:cxn modelId="{1EAF772F-EF1F-4162-806F-AEA58C799FAE}" type="presParOf" srcId="{0F573D09-394F-493C-82DC-349D0C1FCBEA}" destId="{3718D407-DE4B-4E1D-A6D1-7DC6D3E08487}" srcOrd="2" destOrd="0" presId="urn:microsoft.com/office/officeart/2009/3/layout/IncreasingArrowsProcess"/>
    <dgm:cxn modelId="{96F45E1F-7822-44CB-8656-A6891AB214EC}" type="presParOf" srcId="{0F573D09-394F-493C-82DC-349D0C1FCBEA}" destId="{94770FB0-582F-48AB-BC43-B078296800B6}" srcOrd="3"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D548C-C008-4BA3-AA17-97AF15302994}">
      <dsp:nvSpPr>
        <dsp:cNvPr id="0" name=""/>
        <dsp:cNvSpPr/>
      </dsp:nvSpPr>
      <dsp:spPr>
        <a:xfrm>
          <a:off x="33741" y="1215904"/>
          <a:ext cx="3238740" cy="1090796"/>
        </a:xfrm>
        <a:prstGeom prst="chevron">
          <a:avLst>
            <a:gd name="adj" fmla="val 40000"/>
          </a:avLst>
        </a:prstGeom>
        <a:solidFill>
          <a:schemeClr val="accent6">
            <a:lumMod val="75000"/>
          </a:schemeClr>
        </a:solidFill>
        <a:ln>
          <a:noFill/>
        </a:ln>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sp:spPr>
      <dsp:style>
        <a:lnRef idx="0">
          <a:scrgbClr r="0" g="0" b="0"/>
        </a:lnRef>
        <a:fillRef idx="1">
          <a:scrgbClr r="0" g="0" b="0"/>
        </a:fillRef>
        <a:effectRef idx="0">
          <a:scrgbClr r="0" g="0" b="0"/>
        </a:effectRef>
        <a:fontRef idx="minor">
          <a:schemeClr val="lt1"/>
        </a:fontRef>
      </dsp:style>
    </dsp:sp>
    <dsp:sp modelId="{14CDA16A-02E9-45FA-AE04-CA4AD101E1A8}">
      <dsp:nvSpPr>
        <dsp:cNvPr id="0" name=""/>
        <dsp:cNvSpPr/>
      </dsp:nvSpPr>
      <dsp:spPr>
        <a:xfrm>
          <a:off x="804975" y="1934486"/>
          <a:ext cx="2734936" cy="1250153"/>
        </a:xfrm>
        <a:prstGeom prst="roundRect">
          <a:avLst>
            <a:gd name="adj" fmla="val 10000"/>
          </a:avLst>
        </a:prstGeom>
        <a:solidFill>
          <a:schemeClr val="accent6">
            <a:lumMod val="20000"/>
            <a:lumOff val="80000"/>
          </a:schemeClr>
        </a:solidFill>
        <a:ln w="38100" cap="flat" cmpd="sng" algn="ctr">
          <a:solidFill>
            <a:schemeClr val="accent6">
              <a:lumMod val="50000"/>
            </a:schemeClr>
          </a:solidFill>
          <a:prstDash val="solid"/>
          <a:miter lim="800000"/>
        </a:ln>
        <a:effectLst>
          <a:outerShdw blurRad="266700" dist="317500" dir="2700000" algn="tl" rotWithShape="0">
            <a:prstClr val="black">
              <a:alpha val="40000"/>
            </a:prstClr>
          </a:outerShdw>
        </a:effectLst>
        <a:scene3d>
          <a:camera prst="orthographicFront"/>
          <a:lightRig rig="chilly" dir="t"/>
        </a:scene3d>
        <a:sp3d z="12700" extrusionH="1700"/>
      </dsp:spPr>
      <dsp:style>
        <a:lnRef idx="2">
          <a:schemeClr val="accent6"/>
        </a:lnRef>
        <a:fillRef idx="1">
          <a:schemeClr val="lt1"/>
        </a:fillRef>
        <a:effectRef idx="0">
          <a:schemeClr val="accent6"/>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Hours per Week  of Employment</a:t>
          </a:r>
        </a:p>
      </dsp:txBody>
      <dsp:txXfrm>
        <a:off x="841591" y="1971102"/>
        <a:ext cx="2661704" cy="1176921"/>
      </dsp:txXfrm>
    </dsp:sp>
    <dsp:sp modelId="{A6200CED-97A1-45B2-978A-1E29C137305A}">
      <dsp:nvSpPr>
        <dsp:cNvPr id="0" name=""/>
        <dsp:cNvSpPr/>
      </dsp:nvSpPr>
      <dsp:spPr>
        <a:xfrm>
          <a:off x="3700650" y="1215904"/>
          <a:ext cx="3238740" cy="1090796"/>
        </a:xfrm>
        <a:prstGeom prst="chevron">
          <a:avLst>
            <a:gd name="adj" fmla="val 40000"/>
          </a:avLst>
        </a:prstGeom>
        <a:solidFill>
          <a:schemeClr val="accent1">
            <a:lumMod val="75000"/>
          </a:schemeClr>
        </a:solidFill>
        <a:ln>
          <a:noFill/>
        </a:ln>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sp:spPr>
      <dsp:style>
        <a:lnRef idx="0">
          <a:scrgbClr r="0" g="0" b="0"/>
        </a:lnRef>
        <a:fillRef idx="1">
          <a:scrgbClr r="0" g="0" b="0"/>
        </a:fillRef>
        <a:effectRef idx="0">
          <a:scrgbClr r="0" g="0" b="0"/>
        </a:effectRef>
        <a:fontRef idx="minor">
          <a:schemeClr val="lt1"/>
        </a:fontRef>
      </dsp:style>
    </dsp:sp>
    <dsp:sp modelId="{83E72EB2-A10A-4896-9A8C-E19CEACE8783}">
      <dsp:nvSpPr>
        <dsp:cNvPr id="0" name=""/>
        <dsp:cNvSpPr/>
      </dsp:nvSpPr>
      <dsp:spPr>
        <a:xfrm>
          <a:off x="4599430" y="1944837"/>
          <a:ext cx="2734936" cy="1250153"/>
        </a:xfrm>
        <a:prstGeom prst="roundRect">
          <a:avLst>
            <a:gd name="adj" fmla="val 10000"/>
          </a:avLst>
        </a:prstGeom>
        <a:solidFill>
          <a:schemeClr val="accent1">
            <a:lumMod val="20000"/>
            <a:lumOff val="80000"/>
          </a:schemeClr>
        </a:solidFill>
        <a:ln w="38100" cap="flat" cmpd="sng" algn="ctr">
          <a:solidFill>
            <a:schemeClr val="accent1">
              <a:lumMod val="50000"/>
            </a:schemeClr>
          </a:solidFill>
          <a:prstDash val="solid"/>
          <a:miter lim="800000"/>
        </a:ln>
        <a:effectLst>
          <a:outerShdw blurRad="266700" dist="317500" dir="2700000" algn="tl" rotWithShape="0">
            <a:prstClr val="black">
              <a:alpha val="40000"/>
            </a:prstClr>
          </a:outerShdw>
        </a:effectLst>
        <a:scene3d>
          <a:camera prst="orthographicFront"/>
          <a:lightRig rig="chilly" dir="t"/>
        </a:scene3d>
        <a:sp3d z="12700" extrusionH="1700"/>
      </dsp:spPr>
      <dsp:style>
        <a:lnRef idx="2">
          <a:schemeClr val="accent1"/>
        </a:lnRef>
        <a:fillRef idx="1">
          <a:schemeClr val="lt1"/>
        </a:fillRef>
        <a:effectRef idx="0">
          <a:schemeClr val="accent1"/>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Place of Employment</a:t>
          </a:r>
        </a:p>
      </dsp:txBody>
      <dsp:txXfrm>
        <a:off x="4636046" y="1981453"/>
        <a:ext cx="2661704" cy="1176921"/>
      </dsp:txXfrm>
    </dsp:sp>
    <dsp:sp modelId="{556ACFF9-46C9-4E92-9C64-FB93AF72C2E5}">
      <dsp:nvSpPr>
        <dsp:cNvPr id="0" name=""/>
        <dsp:cNvSpPr/>
      </dsp:nvSpPr>
      <dsp:spPr>
        <a:xfrm>
          <a:off x="7400011" y="1215904"/>
          <a:ext cx="3238740" cy="1090796"/>
        </a:xfrm>
        <a:prstGeom prst="chevron">
          <a:avLst>
            <a:gd name="adj" fmla="val 40000"/>
          </a:avLst>
        </a:prstGeom>
        <a:solidFill>
          <a:schemeClr val="accent4">
            <a:lumMod val="75000"/>
          </a:schemeClr>
        </a:solidFill>
        <a:ln>
          <a:noFill/>
        </a:ln>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sp:spPr>
      <dsp:style>
        <a:lnRef idx="0">
          <a:scrgbClr r="0" g="0" b="0"/>
        </a:lnRef>
        <a:fillRef idx="1">
          <a:scrgbClr r="0" g="0" b="0"/>
        </a:fillRef>
        <a:effectRef idx="0">
          <a:scrgbClr r="0" g="0" b="0"/>
        </a:effectRef>
        <a:fontRef idx="minor">
          <a:schemeClr val="lt1"/>
        </a:fontRef>
      </dsp:style>
    </dsp:sp>
    <dsp:sp modelId="{F21493EB-941C-4C3A-917E-FA1F0DF9256D}">
      <dsp:nvSpPr>
        <dsp:cNvPr id="0" name=""/>
        <dsp:cNvSpPr/>
      </dsp:nvSpPr>
      <dsp:spPr>
        <a:xfrm>
          <a:off x="8240182" y="1999356"/>
          <a:ext cx="2734936" cy="1250153"/>
        </a:xfrm>
        <a:prstGeom prst="roundRect">
          <a:avLst>
            <a:gd name="adj" fmla="val 10000"/>
          </a:avLst>
        </a:prstGeom>
        <a:solidFill>
          <a:schemeClr val="accent4">
            <a:lumMod val="20000"/>
            <a:lumOff val="80000"/>
          </a:schemeClr>
        </a:solidFill>
        <a:ln w="38100" cap="flat" cmpd="sng" algn="ctr">
          <a:solidFill>
            <a:schemeClr val="accent4">
              <a:lumMod val="50000"/>
            </a:schemeClr>
          </a:solidFill>
          <a:prstDash val="solid"/>
          <a:miter lim="800000"/>
        </a:ln>
        <a:effectLst>
          <a:outerShdw blurRad="266700" dist="317500" dir="2700000" algn="tl" rotWithShape="0">
            <a:prstClr val="black">
              <a:alpha val="40000"/>
            </a:prstClr>
          </a:outerShdw>
        </a:effectLst>
        <a:scene3d>
          <a:camera prst="orthographicFront"/>
          <a:lightRig rig="chilly" dir="t"/>
        </a:scene3d>
        <a:sp3d z="12700" extrusionH="1700"/>
      </dsp:spPr>
      <dsp:style>
        <a:lnRef idx="2">
          <a:schemeClr val="accent4"/>
        </a:lnRef>
        <a:fillRef idx="1">
          <a:schemeClr val="lt1"/>
        </a:fillRef>
        <a:effectRef idx="0">
          <a:schemeClr val="accent4"/>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Type of Employment</a:t>
          </a:r>
        </a:p>
      </dsp:txBody>
      <dsp:txXfrm>
        <a:off x="8276798" y="2035972"/>
        <a:ext cx="2661704" cy="1176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D548C-C008-4BA3-AA17-97AF15302994}">
      <dsp:nvSpPr>
        <dsp:cNvPr id="0" name=""/>
        <dsp:cNvSpPr/>
      </dsp:nvSpPr>
      <dsp:spPr>
        <a:xfrm>
          <a:off x="33741" y="1215904"/>
          <a:ext cx="3238740" cy="1090796"/>
        </a:xfrm>
        <a:prstGeom prst="chevron">
          <a:avLst>
            <a:gd name="adj" fmla="val 40000"/>
          </a:avLst>
        </a:prstGeom>
        <a:solidFill>
          <a:schemeClr val="accent6">
            <a:lumMod val="75000"/>
          </a:schemeClr>
        </a:solidFill>
        <a:ln>
          <a:noFill/>
        </a:ln>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sp:spPr>
      <dsp:style>
        <a:lnRef idx="0">
          <a:scrgbClr r="0" g="0" b="0"/>
        </a:lnRef>
        <a:fillRef idx="1">
          <a:scrgbClr r="0" g="0" b="0"/>
        </a:fillRef>
        <a:effectRef idx="0">
          <a:scrgbClr r="0" g="0" b="0"/>
        </a:effectRef>
        <a:fontRef idx="minor">
          <a:schemeClr val="lt1"/>
        </a:fontRef>
      </dsp:style>
    </dsp:sp>
    <dsp:sp modelId="{14CDA16A-02E9-45FA-AE04-CA4AD101E1A8}">
      <dsp:nvSpPr>
        <dsp:cNvPr id="0" name=""/>
        <dsp:cNvSpPr/>
      </dsp:nvSpPr>
      <dsp:spPr>
        <a:xfrm>
          <a:off x="786186" y="1935848"/>
          <a:ext cx="2734936" cy="1250153"/>
        </a:xfrm>
        <a:prstGeom prst="roundRect">
          <a:avLst>
            <a:gd name="adj" fmla="val 10000"/>
          </a:avLst>
        </a:prstGeom>
        <a:solidFill>
          <a:schemeClr val="accent6">
            <a:lumMod val="20000"/>
            <a:lumOff val="80000"/>
          </a:schemeClr>
        </a:solidFill>
        <a:ln w="38100" cap="flat" cmpd="sng" algn="ctr">
          <a:solidFill>
            <a:schemeClr val="accent6">
              <a:lumMod val="50000"/>
            </a:schemeClr>
          </a:solidFill>
          <a:prstDash val="solid"/>
          <a:miter lim="800000"/>
        </a:ln>
        <a:effectLst>
          <a:outerShdw blurRad="266700" dist="317500" dir="2700000" algn="tl" rotWithShape="0">
            <a:prstClr val="black">
              <a:alpha val="40000"/>
            </a:prstClr>
          </a:outerShdw>
        </a:effectLst>
        <a:scene3d>
          <a:camera prst="orthographicFront"/>
          <a:lightRig rig="chilly" dir="t"/>
        </a:scene3d>
        <a:sp3d z="12700" extrusionH="1700"/>
      </dsp:spPr>
      <dsp:style>
        <a:lnRef idx="2">
          <a:schemeClr val="accent6"/>
        </a:lnRef>
        <a:fillRef idx="1">
          <a:schemeClr val="lt1"/>
        </a:fillRef>
        <a:effectRef idx="0">
          <a:schemeClr val="accent6"/>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Hours per Week  of Employment</a:t>
          </a:r>
        </a:p>
      </dsp:txBody>
      <dsp:txXfrm>
        <a:off x="822802" y="1972464"/>
        <a:ext cx="2661704" cy="1176921"/>
      </dsp:txXfrm>
    </dsp:sp>
    <dsp:sp modelId="{A6200CED-97A1-45B2-978A-1E29C137305A}">
      <dsp:nvSpPr>
        <dsp:cNvPr id="0" name=""/>
        <dsp:cNvSpPr/>
      </dsp:nvSpPr>
      <dsp:spPr>
        <a:xfrm>
          <a:off x="3700650" y="1215904"/>
          <a:ext cx="3238740" cy="1090796"/>
        </a:xfrm>
        <a:prstGeom prst="chevron">
          <a:avLst>
            <a:gd name="adj" fmla="val 40000"/>
          </a:avLst>
        </a:prstGeom>
        <a:solidFill>
          <a:schemeClr val="accent1">
            <a:lumMod val="75000"/>
          </a:schemeClr>
        </a:solidFill>
        <a:ln>
          <a:noFill/>
        </a:ln>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sp:spPr>
      <dsp:style>
        <a:lnRef idx="0">
          <a:scrgbClr r="0" g="0" b="0"/>
        </a:lnRef>
        <a:fillRef idx="1">
          <a:scrgbClr r="0" g="0" b="0"/>
        </a:fillRef>
        <a:effectRef idx="0">
          <a:scrgbClr r="0" g="0" b="0"/>
        </a:effectRef>
        <a:fontRef idx="minor">
          <a:schemeClr val="lt1"/>
        </a:fontRef>
      </dsp:style>
    </dsp:sp>
    <dsp:sp modelId="{83E72EB2-A10A-4896-9A8C-E19CEACE8783}">
      <dsp:nvSpPr>
        <dsp:cNvPr id="0" name=""/>
        <dsp:cNvSpPr/>
      </dsp:nvSpPr>
      <dsp:spPr>
        <a:xfrm>
          <a:off x="4599430" y="1944837"/>
          <a:ext cx="2734936" cy="1250153"/>
        </a:xfrm>
        <a:prstGeom prst="roundRect">
          <a:avLst>
            <a:gd name="adj" fmla="val 10000"/>
          </a:avLst>
        </a:prstGeom>
        <a:solidFill>
          <a:schemeClr val="accent1">
            <a:lumMod val="20000"/>
            <a:lumOff val="80000"/>
          </a:schemeClr>
        </a:solidFill>
        <a:ln w="38100" cap="flat" cmpd="sng" algn="ctr">
          <a:solidFill>
            <a:schemeClr val="accent1">
              <a:lumMod val="50000"/>
            </a:schemeClr>
          </a:solidFill>
          <a:prstDash val="solid"/>
          <a:miter lim="800000"/>
        </a:ln>
        <a:effectLst>
          <a:outerShdw blurRad="266700" dist="317500" dir="2700000" algn="tl" rotWithShape="0">
            <a:prstClr val="black">
              <a:alpha val="40000"/>
            </a:prstClr>
          </a:outerShdw>
        </a:effectLst>
        <a:scene3d>
          <a:camera prst="orthographicFront"/>
          <a:lightRig rig="chilly" dir="t"/>
        </a:scene3d>
        <a:sp3d z="12700" extrusionH="1700"/>
      </dsp:spPr>
      <dsp:style>
        <a:lnRef idx="2">
          <a:schemeClr val="accent1"/>
        </a:lnRef>
        <a:fillRef idx="1">
          <a:schemeClr val="lt1"/>
        </a:fillRef>
        <a:effectRef idx="0">
          <a:schemeClr val="accent1"/>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Place of Employment</a:t>
          </a:r>
        </a:p>
      </dsp:txBody>
      <dsp:txXfrm>
        <a:off x="4636046" y="1981453"/>
        <a:ext cx="2661704" cy="1176921"/>
      </dsp:txXfrm>
    </dsp:sp>
    <dsp:sp modelId="{556ACFF9-46C9-4E92-9C64-FB93AF72C2E5}">
      <dsp:nvSpPr>
        <dsp:cNvPr id="0" name=""/>
        <dsp:cNvSpPr/>
      </dsp:nvSpPr>
      <dsp:spPr>
        <a:xfrm>
          <a:off x="7400011" y="1215904"/>
          <a:ext cx="3238740" cy="1090796"/>
        </a:xfrm>
        <a:prstGeom prst="chevron">
          <a:avLst>
            <a:gd name="adj" fmla="val 40000"/>
          </a:avLst>
        </a:prstGeom>
        <a:solidFill>
          <a:schemeClr val="accent4">
            <a:lumMod val="75000"/>
          </a:schemeClr>
        </a:solidFill>
        <a:ln>
          <a:noFill/>
        </a:ln>
        <a:effectLst>
          <a:outerShdw blurRad="266700" dist="317500" dir="2700000" algn="tl" rotWithShape="0">
            <a:prstClr val="black">
              <a:alpha val="40000"/>
            </a:prstClr>
          </a:outerShdw>
        </a:effectLst>
        <a:scene3d>
          <a:camera prst="orthographicFront"/>
          <a:lightRig rig="chilly" dir="t"/>
        </a:scene3d>
        <a:sp3d prstMaterial="translucentPowder">
          <a:bevelT w="152400" h="63500" prst="softRound"/>
          <a:bevelB w="152400" h="63500" prst="softRound"/>
        </a:sp3d>
      </dsp:spPr>
      <dsp:style>
        <a:lnRef idx="0">
          <a:scrgbClr r="0" g="0" b="0"/>
        </a:lnRef>
        <a:fillRef idx="1">
          <a:scrgbClr r="0" g="0" b="0"/>
        </a:fillRef>
        <a:effectRef idx="0">
          <a:scrgbClr r="0" g="0" b="0"/>
        </a:effectRef>
        <a:fontRef idx="minor">
          <a:schemeClr val="lt1"/>
        </a:fontRef>
      </dsp:style>
    </dsp:sp>
    <dsp:sp modelId="{F21493EB-941C-4C3A-917E-FA1F0DF9256D}">
      <dsp:nvSpPr>
        <dsp:cNvPr id="0" name=""/>
        <dsp:cNvSpPr/>
      </dsp:nvSpPr>
      <dsp:spPr>
        <a:xfrm>
          <a:off x="8240182" y="1999356"/>
          <a:ext cx="2734936" cy="1250153"/>
        </a:xfrm>
        <a:prstGeom prst="roundRect">
          <a:avLst>
            <a:gd name="adj" fmla="val 10000"/>
          </a:avLst>
        </a:prstGeom>
        <a:solidFill>
          <a:schemeClr val="accent4">
            <a:lumMod val="20000"/>
            <a:lumOff val="80000"/>
          </a:schemeClr>
        </a:solidFill>
        <a:ln w="38100" cap="flat" cmpd="sng" algn="ctr">
          <a:solidFill>
            <a:schemeClr val="accent4">
              <a:lumMod val="50000"/>
            </a:schemeClr>
          </a:solidFill>
          <a:prstDash val="solid"/>
          <a:miter lim="800000"/>
        </a:ln>
        <a:effectLst>
          <a:outerShdw blurRad="266700" dist="317500" dir="2700000" algn="tl" rotWithShape="0">
            <a:prstClr val="black">
              <a:alpha val="40000"/>
            </a:prstClr>
          </a:outerShdw>
        </a:effectLst>
        <a:scene3d>
          <a:camera prst="orthographicFront"/>
          <a:lightRig rig="chilly" dir="t"/>
        </a:scene3d>
        <a:sp3d z="12700" extrusionH="1700"/>
      </dsp:spPr>
      <dsp:style>
        <a:lnRef idx="2">
          <a:schemeClr val="accent4"/>
        </a:lnRef>
        <a:fillRef idx="1">
          <a:schemeClr val="lt1"/>
        </a:fillRef>
        <a:effectRef idx="0">
          <a:schemeClr val="accent4"/>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Type of Employment</a:t>
          </a:r>
        </a:p>
      </dsp:txBody>
      <dsp:txXfrm>
        <a:off x="8276798" y="2035972"/>
        <a:ext cx="2661704" cy="1176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3AEF6-6DBA-4C2A-9B33-B015A33CAE2F}">
      <dsp:nvSpPr>
        <dsp:cNvPr id="0" name=""/>
        <dsp:cNvSpPr/>
      </dsp:nvSpPr>
      <dsp:spPr>
        <a:xfrm>
          <a:off x="651600" y="366069"/>
          <a:ext cx="9695000" cy="1412076"/>
        </a:xfrm>
        <a:prstGeom prst="rightArrow">
          <a:avLst>
            <a:gd name="adj1" fmla="val 50000"/>
            <a:gd name="adj2" fmla="val 5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5760" tIns="102870" rIns="254000" bIns="224167" numCol="1" spcCol="1270" anchor="ctr" anchorCtr="0">
          <a:noAutofit/>
        </a:bodyPr>
        <a:lstStyle/>
        <a:p>
          <a:pPr marL="0" lvl="0" indent="0" algn="l" defTabSz="1200150">
            <a:lnSpc>
              <a:spcPct val="90000"/>
            </a:lnSpc>
            <a:spcBef>
              <a:spcPct val="0"/>
            </a:spcBef>
            <a:spcAft>
              <a:spcPct val="35000"/>
            </a:spcAft>
            <a:buFont typeface="Courier New" panose="02070309020205020404" pitchFamily="49" charset="0"/>
            <a:buNone/>
          </a:pPr>
          <a:r>
            <a:rPr lang="en-US" altLang="en-US" sz="2700" b="1" kern="1200" dirty="0">
              <a:latin typeface="Times New Roman" panose="02020603050405020304" pitchFamily="18" charset="0"/>
              <a:cs typeface="Times New Roman" panose="02020603050405020304" pitchFamily="18" charset="0"/>
            </a:rPr>
            <a:t>Primary Condition(s)</a:t>
          </a:r>
          <a:endParaRPr lang="en-US" sz="2700" b="1" kern="1200" dirty="0"/>
        </a:p>
      </dsp:txBody>
      <dsp:txXfrm>
        <a:off x="651600" y="719088"/>
        <a:ext cx="9341981" cy="706038"/>
      </dsp:txXfrm>
    </dsp:sp>
    <dsp:sp modelId="{8FC047A6-043A-4C90-A02E-4B2901C9182C}">
      <dsp:nvSpPr>
        <dsp:cNvPr id="0" name=""/>
        <dsp:cNvSpPr/>
      </dsp:nvSpPr>
      <dsp:spPr>
        <a:xfrm>
          <a:off x="651600" y="1448933"/>
          <a:ext cx="4479090" cy="1687552"/>
        </a:xfrm>
        <a:prstGeom prst="rect">
          <a:avLst/>
        </a:prstGeom>
        <a:solidFill>
          <a:schemeClr val="accent1">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65760" tIns="91440" rIns="365760" bIns="91440" numCol="1" spcCol="1270" anchor="t" anchorCtr="0">
          <a:noAutofit/>
        </a:bodyPr>
        <a:lstStyle/>
        <a:p>
          <a:pPr marL="0" lvl="0" indent="0" algn="l" defTabSz="1066800">
            <a:lnSpc>
              <a:spcPct val="90000"/>
            </a:lnSpc>
            <a:spcBef>
              <a:spcPct val="0"/>
            </a:spcBef>
            <a:spcAft>
              <a:spcPct val="35000"/>
            </a:spcAft>
            <a:buNone/>
          </a:pPr>
          <a:r>
            <a:rPr lang="en-US" altLang="en-US" sz="2400" kern="1200" dirty="0">
              <a:latin typeface="Times New Roman" panose="02020603050405020304" pitchFamily="18" charset="0"/>
              <a:cs typeface="Times New Roman" panose="02020603050405020304" pitchFamily="18" charset="0"/>
            </a:rPr>
            <a:t>At least 1 primary condition should be directly related to the type of disability i.e., I/DD, PD, BI.</a:t>
          </a:r>
          <a:endParaRPr lang="en-US" sz="2400" kern="1200" dirty="0"/>
        </a:p>
      </dsp:txBody>
      <dsp:txXfrm>
        <a:off x="651600" y="1448933"/>
        <a:ext cx="4479090" cy="1687552"/>
      </dsp:txXfrm>
    </dsp:sp>
    <dsp:sp modelId="{3718D407-DE4B-4E1D-A6D1-7DC6D3E08487}">
      <dsp:nvSpPr>
        <dsp:cNvPr id="0" name=""/>
        <dsp:cNvSpPr/>
      </dsp:nvSpPr>
      <dsp:spPr>
        <a:xfrm>
          <a:off x="5130690" y="836604"/>
          <a:ext cx="5215910" cy="1412076"/>
        </a:xfrm>
        <a:prstGeom prst="rightArrow">
          <a:avLst>
            <a:gd name="adj1" fmla="val 50000"/>
            <a:gd name="adj2" fmla="val 5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5760" tIns="102870" rIns="254000" bIns="224167" numCol="1" spcCol="1270" anchor="ctr" anchorCtr="0">
          <a:noAutofit/>
        </a:bodyPr>
        <a:lstStyle/>
        <a:p>
          <a:pPr marL="0" lvl="0" indent="0" algn="l" defTabSz="1200150">
            <a:lnSpc>
              <a:spcPct val="90000"/>
            </a:lnSpc>
            <a:spcBef>
              <a:spcPct val="0"/>
            </a:spcBef>
            <a:spcAft>
              <a:spcPct val="35000"/>
            </a:spcAft>
            <a:buFont typeface="Courier New" panose="02070309020205020404" pitchFamily="49" charset="0"/>
            <a:buNone/>
          </a:pPr>
          <a:r>
            <a:rPr lang="en-US" altLang="en-US" sz="2700" b="1" kern="1200" dirty="0">
              <a:latin typeface="Times New Roman" panose="02020603050405020304" pitchFamily="18" charset="0"/>
              <a:cs typeface="Times New Roman" panose="02020603050405020304" pitchFamily="18" charset="0"/>
            </a:rPr>
            <a:t>Secondary Condition(s)</a:t>
          </a:r>
          <a:endParaRPr lang="en-US" sz="2700" b="1" kern="1200" dirty="0"/>
        </a:p>
      </dsp:txBody>
      <dsp:txXfrm>
        <a:off x="5130690" y="1189623"/>
        <a:ext cx="4862891" cy="706038"/>
      </dsp:txXfrm>
    </dsp:sp>
    <dsp:sp modelId="{94770FB0-582F-48AB-BC43-B078296800B6}">
      <dsp:nvSpPr>
        <dsp:cNvPr id="0" name=""/>
        <dsp:cNvSpPr/>
      </dsp:nvSpPr>
      <dsp:spPr>
        <a:xfrm>
          <a:off x="5130690" y="1919468"/>
          <a:ext cx="4479090" cy="1687552"/>
        </a:xfrm>
        <a:prstGeom prst="rect">
          <a:avLst/>
        </a:prstGeom>
        <a:solidFill>
          <a:schemeClr val="accent1">
            <a:lumMod val="20000"/>
            <a:lumOff val="8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65760" tIns="91440" rIns="365760" bIns="91440" numCol="1" spcCol="1270" anchor="t" anchorCtr="0">
          <a:noAutofit/>
        </a:bodyPr>
        <a:lstStyle/>
        <a:p>
          <a:pPr marL="0" lvl="0" indent="0" algn="l" defTabSz="1066800">
            <a:lnSpc>
              <a:spcPct val="90000"/>
            </a:lnSpc>
            <a:spcBef>
              <a:spcPct val="0"/>
            </a:spcBef>
            <a:spcAft>
              <a:spcPct val="35000"/>
            </a:spcAft>
            <a:buNone/>
          </a:pPr>
          <a:r>
            <a:rPr lang="en-US" altLang="en-US" sz="2400" kern="1200" dirty="0">
              <a:latin typeface="Times New Roman" panose="02020603050405020304" pitchFamily="18" charset="0"/>
              <a:cs typeface="Times New Roman" panose="02020603050405020304" pitchFamily="18" charset="0"/>
            </a:rPr>
            <a:t>Don’t forget about other conditions.</a:t>
          </a:r>
          <a:endParaRPr lang="en-US" sz="2400" kern="1200" dirty="0"/>
        </a:p>
      </dsp:txBody>
      <dsp:txXfrm>
        <a:off x="5130690" y="1919468"/>
        <a:ext cx="4479090" cy="16875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4:42.689"/>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5:12.103"/>
    </inkml:context>
    <inkml:brush xml:id="br0">
      <inkml:brushProperty name="width" value="0.2" units="cm"/>
      <inkml:brushProperty name="height" value="0.2" units="cm"/>
      <inkml:brushProperty name="color" value="#FFFFFF"/>
    </inkml:brush>
  </inkml:definitions>
  <inkml:trace contextRef="#ctx0" brushRef="#br0">0 0 24575,'576'0'0,"-553"1"0,44 8 0,12 1 0,-57-8 0,0 1 0,0 0 0,-1 2 0,1 0 0,-1 1 0,29 14 0,-12-7-1365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5:15.121"/>
    </inkml:context>
    <inkml:brush xml:id="br0">
      <inkml:brushProperty name="width" value="0.2" units="cm"/>
      <inkml:brushProperty name="height" value="0.2" units="cm"/>
      <inkml:brushProperty name="color" value="#FFFFFF"/>
    </inkml:brush>
  </inkml:definitions>
  <inkml:trace contextRef="#ctx0" brushRef="#br0">0 23 24575,'872'0'0,"-837"-1"171,45-9-1,-45 5-1023,42-1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4:46.270"/>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4:49.647"/>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4:51.579"/>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4:54.801"/>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4:56.444"/>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4:59.487"/>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5:02.454"/>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9:35:07.934"/>
    </inkml:context>
    <inkml:brush xml:id="br0">
      <inkml:brushProperty name="width" value="0.2" units="cm"/>
      <inkml:brushProperty name="height" value="0.2" units="cm"/>
      <inkml:brushProperty name="color" value="#FFFFFF"/>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91F75-575A-4109-8CB6-B93B8E905519}" type="datetimeFigureOut">
              <a:rPr lang="en-US" smtClean="0"/>
              <a:t>12/26/2024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034F4-45A1-4780-94D8-C0B343545B54}" type="slidenum">
              <a:rPr lang="en-US" smtClean="0"/>
              <a:t>‹#›</a:t>
            </a:fld>
            <a:endParaRPr lang="en-US" dirty="0"/>
          </a:p>
        </p:txBody>
      </p:sp>
    </p:spTree>
    <p:extLst>
      <p:ext uri="{BB962C8B-B14F-4D97-AF65-F5344CB8AC3E}">
        <p14:creationId xmlns:p14="http://schemas.microsoft.com/office/powerpoint/2010/main" val="302900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1C19D20-D1E4-465F-BABE-E71A85290E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E1ADB11-A0BE-4C44-852A-AB8F55893654}"/>
              </a:ext>
            </a:extLst>
          </p:cNvPr>
          <p:cNvSpPr>
            <a:spLocks noGrp="1"/>
          </p:cNvSpPr>
          <p:nvPr>
            <p:ph type="body" idx="1"/>
          </p:nvPr>
        </p:nvSpPr>
        <p:spPr/>
        <p:txBody>
          <a:bodyPr/>
          <a:lstStyle/>
          <a:p>
            <a:pPr>
              <a:defRPr/>
            </a:pPr>
            <a:endParaRPr lang="en-US" b="1" dirty="0"/>
          </a:p>
        </p:txBody>
      </p:sp>
      <p:sp>
        <p:nvSpPr>
          <p:cNvPr id="14340" name="Slide Number Placeholder 3">
            <a:extLst>
              <a:ext uri="{FF2B5EF4-FFF2-40B4-BE49-F238E27FC236}">
                <a16:creationId xmlns:a16="http://schemas.microsoft.com/office/drawing/2014/main" id="{21A12DF1-111C-4E6E-9283-49A145B8DC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0B8F9F-04AD-46AB-9F93-EC2583172949}"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15</a:t>
            </a:fld>
            <a:endParaRPr lang="en-US" dirty="0"/>
          </a:p>
        </p:txBody>
      </p:sp>
    </p:spTree>
    <p:extLst>
      <p:ext uri="{BB962C8B-B14F-4D97-AF65-F5344CB8AC3E}">
        <p14:creationId xmlns:p14="http://schemas.microsoft.com/office/powerpoint/2010/main" val="332240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16</a:t>
            </a:fld>
            <a:endParaRPr lang="en-US" dirty="0"/>
          </a:p>
        </p:txBody>
      </p:sp>
    </p:spTree>
    <p:extLst>
      <p:ext uri="{BB962C8B-B14F-4D97-AF65-F5344CB8AC3E}">
        <p14:creationId xmlns:p14="http://schemas.microsoft.com/office/powerpoint/2010/main" val="124918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17</a:t>
            </a:fld>
            <a:endParaRPr lang="en-US" dirty="0"/>
          </a:p>
        </p:txBody>
      </p:sp>
    </p:spTree>
    <p:extLst>
      <p:ext uri="{BB962C8B-B14F-4D97-AF65-F5344CB8AC3E}">
        <p14:creationId xmlns:p14="http://schemas.microsoft.com/office/powerpoint/2010/main" val="74397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18</a:t>
            </a:fld>
            <a:endParaRPr lang="en-US" dirty="0"/>
          </a:p>
        </p:txBody>
      </p:sp>
    </p:spTree>
    <p:extLst>
      <p:ext uri="{BB962C8B-B14F-4D97-AF65-F5344CB8AC3E}">
        <p14:creationId xmlns:p14="http://schemas.microsoft.com/office/powerpoint/2010/main" val="2706845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19</a:t>
            </a:fld>
            <a:endParaRPr lang="en-US" dirty="0"/>
          </a:p>
        </p:txBody>
      </p:sp>
    </p:spTree>
    <p:extLst>
      <p:ext uri="{BB962C8B-B14F-4D97-AF65-F5344CB8AC3E}">
        <p14:creationId xmlns:p14="http://schemas.microsoft.com/office/powerpoint/2010/main" val="3277715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21</a:t>
            </a:fld>
            <a:endParaRPr lang="en-US" dirty="0"/>
          </a:p>
        </p:txBody>
      </p:sp>
    </p:spTree>
    <p:extLst>
      <p:ext uri="{BB962C8B-B14F-4D97-AF65-F5344CB8AC3E}">
        <p14:creationId xmlns:p14="http://schemas.microsoft.com/office/powerpoint/2010/main" val="2958786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22</a:t>
            </a:fld>
            <a:endParaRPr lang="en-US" dirty="0"/>
          </a:p>
        </p:txBody>
      </p:sp>
    </p:spTree>
    <p:extLst>
      <p:ext uri="{BB962C8B-B14F-4D97-AF65-F5344CB8AC3E}">
        <p14:creationId xmlns:p14="http://schemas.microsoft.com/office/powerpoint/2010/main" val="377944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23</a:t>
            </a:fld>
            <a:endParaRPr lang="en-US" dirty="0"/>
          </a:p>
        </p:txBody>
      </p:sp>
    </p:spTree>
    <p:extLst>
      <p:ext uri="{BB962C8B-B14F-4D97-AF65-F5344CB8AC3E}">
        <p14:creationId xmlns:p14="http://schemas.microsoft.com/office/powerpoint/2010/main" val="1821317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24</a:t>
            </a:fld>
            <a:endParaRPr lang="en-US" dirty="0"/>
          </a:p>
        </p:txBody>
      </p:sp>
    </p:spTree>
    <p:extLst>
      <p:ext uri="{BB962C8B-B14F-4D97-AF65-F5344CB8AC3E}">
        <p14:creationId xmlns:p14="http://schemas.microsoft.com/office/powerpoint/2010/main" val="274475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25</a:t>
            </a:fld>
            <a:endParaRPr lang="en-US" dirty="0"/>
          </a:p>
        </p:txBody>
      </p:sp>
    </p:spTree>
    <p:extLst>
      <p:ext uri="{BB962C8B-B14F-4D97-AF65-F5344CB8AC3E}">
        <p14:creationId xmlns:p14="http://schemas.microsoft.com/office/powerpoint/2010/main" val="67878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a:t>
            </a:fld>
            <a:endParaRPr lang="en-US" dirty="0"/>
          </a:p>
        </p:txBody>
      </p:sp>
    </p:spTree>
    <p:extLst>
      <p:ext uri="{BB962C8B-B14F-4D97-AF65-F5344CB8AC3E}">
        <p14:creationId xmlns:p14="http://schemas.microsoft.com/office/powerpoint/2010/main" val="144570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26</a:t>
            </a:fld>
            <a:endParaRPr lang="en-US" dirty="0"/>
          </a:p>
        </p:txBody>
      </p:sp>
    </p:spTree>
    <p:extLst>
      <p:ext uri="{BB962C8B-B14F-4D97-AF65-F5344CB8AC3E}">
        <p14:creationId xmlns:p14="http://schemas.microsoft.com/office/powerpoint/2010/main" val="3572184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27</a:t>
            </a:fld>
            <a:endParaRPr lang="en-US" dirty="0"/>
          </a:p>
        </p:txBody>
      </p:sp>
    </p:spTree>
    <p:extLst>
      <p:ext uri="{BB962C8B-B14F-4D97-AF65-F5344CB8AC3E}">
        <p14:creationId xmlns:p14="http://schemas.microsoft.com/office/powerpoint/2010/main" val="326612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28</a:t>
            </a:fld>
            <a:endParaRPr lang="en-US" dirty="0"/>
          </a:p>
        </p:txBody>
      </p:sp>
    </p:spTree>
    <p:extLst>
      <p:ext uri="{BB962C8B-B14F-4D97-AF65-F5344CB8AC3E}">
        <p14:creationId xmlns:p14="http://schemas.microsoft.com/office/powerpoint/2010/main" val="2348433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29</a:t>
            </a:fld>
            <a:endParaRPr lang="en-US" dirty="0"/>
          </a:p>
        </p:txBody>
      </p:sp>
    </p:spTree>
    <p:extLst>
      <p:ext uri="{BB962C8B-B14F-4D97-AF65-F5344CB8AC3E}">
        <p14:creationId xmlns:p14="http://schemas.microsoft.com/office/powerpoint/2010/main" val="3130999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30</a:t>
            </a:fld>
            <a:endParaRPr lang="en-US" dirty="0"/>
          </a:p>
        </p:txBody>
      </p:sp>
    </p:spTree>
    <p:extLst>
      <p:ext uri="{BB962C8B-B14F-4D97-AF65-F5344CB8AC3E}">
        <p14:creationId xmlns:p14="http://schemas.microsoft.com/office/powerpoint/2010/main" val="4016367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31</a:t>
            </a:fld>
            <a:endParaRPr lang="en-US" dirty="0"/>
          </a:p>
        </p:txBody>
      </p:sp>
    </p:spTree>
    <p:extLst>
      <p:ext uri="{BB962C8B-B14F-4D97-AF65-F5344CB8AC3E}">
        <p14:creationId xmlns:p14="http://schemas.microsoft.com/office/powerpoint/2010/main" val="1250342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32</a:t>
            </a:fld>
            <a:endParaRPr lang="en-US" dirty="0"/>
          </a:p>
        </p:txBody>
      </p:sp>
    </p:spTree>
    <p:extLst>
      <p:ext uri="{BB962C8B-B14F-4D97-AF65-F5344CB8AC3E}">
        <p14:creationId xmlns:p14="http://schemas.microsoft.com/office/powerpoint/2010/main" val="638460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33</a:t>
            </a:fld>
            <a:endParaRPr lang="en-US" dirty="0"/>
          </a:p>
        </p:txBody>
      </p:sp>
    </p:spTree>
    <p:extLst>
      <p:ext uri="{BB962C8B-B14F-4D97-AF65-F5344CB8AC3E}">
        <p14:creationId xmlns:p14="http://schemas.microsoft.com/office/powerpoint/2010/main" val="3763899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34</a:t>
            </a:fld>
            <a:endParaRPr lang="en-US" dirty="0"/>
          </a:p>
        </p:txBody>
      </p:sp>
    </p:spTree>
    <p:extLst>
      <p:ext uri="{BB962C8B-B14F-4D97-AF65-F5344CB8AC3E}">
        <p14:creationId xmlns:p14="http://schemas.microsoft.com/office/powerpoint/2010/main" val="3620988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35</a:t>
            </a:fld>
            <a:endParaRPr lang="en-US" dirty="0"/>
          </a:p>
        </p:txBody>
      </p:sp>
    </p:spTree>
    <p:extLst>
      <p:ext uri="{BB962C8B-B14F-4D97-AF65-F5344CB8AC3E}">
        <p14:creationId xmlns:p14="http://schemas.microsoft.com/office/powerpoint/2010/main" val="82988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6</a:t>
            </a:fld>
            <a:endParaRPr lang="en-US" dirty="0"/>
          </a:p>
        </p:txBody>
      </p:sp>
    </p:spTree>
    <p:extLst>
      <p:ext uri="{BB962C8B-B14F-4D97-AF65-F5344CB8AC3E}">
        <p14:creationId xmlns:p14="http://schemas.microsoft.com/office/powerpoint/2010/main" val="833790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36</a:t>
            </a:fld>
            <a:endParaRPr lang="en-US" dirty="0"/>
          </a:p>
        </p:txBody>
      </p:sp>
    </p:spTree>
    <p:extLst>
      <p:ext uri="{BB962C8B-B14F-4D97-AF65-F5344CB8AC3E}">
        <p14:creationId xmlns:p14="http://schemas.microsoft.com/office/powerpoint/2010/main" val="1171368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37</a:t>
            </a:fld>
            <a:endParaRPr lang="en-US" dirty="0"/>
          </a:p>
        </p:txBody>
      </p:sp>
    </p:spTree>
    <p:extLst>
      <p:ext uri="{BB962C8B-B14F-4D97-AF65-F5344CB8AC3E}">
        <p14:creationId xmlns:p14="http://schemas.microsoft.com/office/powerpoint/2010/main" val="2108928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38</a:t>
            </a:fld>
            <a:endParaRPr lang="en-US" dirty="0"/>
          </a:p>
        </p:txBody>
      </p:sp>
    </p:spTree>
    <p:extLst>
      <p:ext uri="{BB962C8B-B14F-4D97-AF65-F5344CB8AC3E}">
        <p14:creationId xmlns:p14="http://schemas.microsoft.com/office/powerpoint/2010/main" val="1603447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39</a:t>
            </a:fld>
            <a:endParaRPr lang="en-US" dirty="0"/>
          </a:p>
        </p:txBody>
      </p:sp>
    </p:spTree>
    <p:extLst>
      <p:ext uri="{BB962C8B-B14F-4D97-AF65-F5344CB8AC3E}">
        <p14:creationId xmlns:p14="http://schemas.microsoft.com/office/powerpoint/2010/main" val="3503875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40</a:t>
            </a:fld>
            <a:endParaRPr lang="en-US" dirty="0"/>
          </a:p>
        </p:txBody>
      </p:sp>
    </p:spTree>
    <p:extLst>
      <p:ext uri="{BB962C8B-B14F-4D97-AF65-F5344CB8AC3E}">
        <p14:creationId xmlns:p14="http://schemas.microsoft.com/office/powerpoint/2010/main" val="1555218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41</a:t>
            </a:fld>
            <a:endParaRPr lang="en-US" dirty="0"/>
          </a:p>
        </p:txBody>
      </p:sp>
    </p:spTree>
    <p:extLst>
      <p:ext uri="{BB962C8B-B14F-4D97-AF65-F5344CB8AC3E}">
        <p14:creationId xmlns:p14="http://schemas.microsoft.com/office/powerpoint/2010/main" val="2709563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42</a:t>
            </a:fld>
            <a:endParaRPr lang="en-US" dirty="0"/>
          </a:p>
        </p:txBody>
      </p:sp>
    </p:spTree>
    <p:extLst>
      <p:ext uri="{BB962C8B-B14F-4D97-AF65-F5344CB8AC3E}">
        <p14:creationId xmlns:p14="http://schemas.microsoft.com/office/powerpoint/2010/main" val="2648207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43</a:t>
            </a:fld>
            <a:endParaRPr lang="en-US" dirty="0"/>
          </a:p>
        </p:txBody>
      </p:sp>
    </p:spTree>
    <p:extLst>
      <p:ext uri="{BB962C8B-B14F-4D97-AF65-F5344CB8AC3E}">
        <p14:creationId xmlns:p14="http://schemas.microsoft.com/office/powerpoint/2010/main" val="2204574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45</a:t>
            </a:fld>
            <a:endParaRPr lang="en-US" dirty="0"/>
          </a:p>
        </p:txBody>
      </p:sp>
    </p:spTree>
    <p:extLst>
      <p:ext uri="{BB962C8B-B14F-4D97-AF65-F5344CB8AC3E}">
        <p14:creationId xmlns:p14="http://schemas.microsoft.com/office/powerpoint/2010/main" val="3633679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47</a:t>
            </a:fld>
            <a:endParaRPr lang="en-US" dirty="0"/>
          </a:p>
        </p:txBody>
      </p:sp>
    </p:spTree>
    <p:extLst>
      <p:ext uri="{BB962C8B-B14F-4D97-AF65-F5344CB8AC3E}">
        <p14:creationId xmlns:p14="http://schemas.microsoft.com/office/powerpoint/2010/main" val="171259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8</a:t>
            </a:fld>
            <a:endParaRPr lang="en-US" dirty="0"/>
          </a:p>
        </p:txBody>
      </p:sp>
    </p:spTree>
    <p:extLst>
      <p:ext uri="{BB962C8B-B14F-4D97-AF65-F5344CB8AC3E}">
        <p14:creationId xmlns:p14="http://schemas.microsoft.com/office/powerpoint/2010/main" val="185060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48</a:t>
            </a:fld>
            <a:endParaRPr lang="en-US" dirty="0"/>
          </a:p>
        </p:txBody>
      </p:sp>
    </p:spTree>
    <p:extLst>
      <p:ext uri="{BB962C8B-B14F-4D97-AF65-F5344CB8AC3E}">
        <p14:creationId xmlns:p14="http://schemas.microsoft.com/office/powerpoint/2010/main" val="3507911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49</a:t>
            </a:fld>
            <a:endParaRPr lang="en-US" dirty="0"/>
          </a:p>
        </p:txBody>
      </p:sp>
    </p:spTree>
    <p:extLst>
      <p:ext uri="{BB962C8B-B14F-4D97-AF65-F5344CB8AC3E}">
        <p14:creationId xmlns:p14="http://schemas.microsoft.com/office/powerpoint/2010/main" val="4016237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54</a:t>
            </a:fld>
            <a:endParaRPr lang="en-US" dirty="0"/>
          </a:p>
        </p:txBody>
      </p:sp>
    </p:spTree>
    <p:extLst>
      <p:ext uri="{BB962C8B-B14F-4D97-AF65-F5344CB8AC3E}">
        <p14:creationId xmlns:p14="http://schemas.microsoft.com/office/powerpoint/2010/main" val="1083466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55</a:t>
            </a:fld>
            <a:endParaRPr lang="en-US" dirty="0"/>
          </a:p>
        </p:txBody>
      </p:sp>
    </p:spTree>
    <p:extLst>
      <p:ext uri="{BB962C8B-B14F-4D97-AF65-F5344CB8AC3E}">
        <p14:creationId xmlns:p14="http://schemas.microsoft.com/office/powerpoint/2010/main" val="4288273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56</a:t>
            </a:fld>
            <a:endParaRPr lang="en-US" dirty="0"/>
          </a:p>
        </p:txBody>
      </p:sp>
    </p:spTree>
    <p:extLst>
      <p:ext uri="{BB962C8B-B14F-4D97-AF65-F5344CB8AC3E}">
        <p14:creationId xmlns:p14="http://schemas.microsoft.com/office/powerpoint/2010/main" val="3961206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57</a:t>
            </a:fld>
            <a:endParaRPr lang="en-US" dirty="0"/>
          </a:p>
        </p:txBody>
      </p:sp>
    </p:spTree>
    <p:extLst>
      <p:ext uri="{BB962C8B-B14F-4D97-AF65-F5344CB8AC3E}">
        <p14:creationId xmlns:p14="http://schemas.microsoft.com/office/powerpoint/2010/main" val="1311014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58</a:t>
            </a:fld>
            <a:endParaRPr lang="en-US" dirty="0"/>
          </a:p>
        </p:txBody>
      </p:sp>
    </p:spTree>
    <p:extLst>
      <p:ext uri="{BB962C8B-B14F-4D97-AF65-F5344CB8AC3E}">
        <p14:creationId xmlns:p14="http://schemas.microsoft.com/office/powerpoint/2010/main" val="1483300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59</a:t>
            </a:fld>
            <a:endParaRPr lang="en-US" dirty="0"/>
          </a:p>
        </p:txBody>
      </p:sp>
    </p:spTree>
    <p:extLst>
      <p:ext uri="{BB962C8B-B14F-4D97-AF65-F5344CB8AC3E}">
        <p14:creationId xmlns:p14="http://schemas.microsoft.com/office/powerpoint/2010/main" val="3988756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60</a:t>
            </a:fld>
            <a:endParaRPr lang="en-US" dirty="0"/>
          </a:p>
        </p:txBody>
      </p:sp>
    </p:spTree>
    <p:extLst>
      <p:ext uri="{BB962C8B-B14F-4D97-AF65-F5344CB8AC3E}">
        <p14:creationId xmlns:p14="http://schemas.microsoft.com/office/powerpoint/2010/main" val="1613928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61</a:t>
            </a:fld>
            <a:endParaRPr lang="en-US" dirty="0"/>
          </a:p>
        </p:txBody>
      </p:sp>
    </p:spTree>
    <p:extLst>
      <p:ext uri="{BB962C8B-B14F-4D97-AF65-F5344CB8AC3E}">
        <p14:creationId xmlns:p14="http://schemas.microsoft.com/office/powerpoint/2010/main" val="305587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10</a:t>
            </a:fld>
            <a:endParaRPr lang="en-US" dirty="0"/>
          </a:p>
        </p:txBody>
      </p:sp>
    </p:spTree>
    <p:extLst>
      <p:ext uri="{BB962C8B-B14F-4D97-AF65-F5344CB8AC3E}">
        <p14:creationId xmlns:p14="http://schemas.microsoft.com/office/powerpoint/2010/main" val="1569194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62</a:t>
            </a:fld>
            <a:endParaRPr lang="en-US" dirty="0"/>
          </a:p>
        </p:txBody>
      </p:sp>
    </p:spTree>
    <p:extLst>
      <p:ext uri="{BB962C8B-B14F-4D97-AF65-F5344CB8AC3E}">
        <p14:creationId xmlns:p14="http://schemas.microsoft.com/office/powerpoint/2010/main" val="2912486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11</a:t>
            </a:fld>
            <a:endParaRPr lang="en-US" dirty="0"/>
          </a:p>
        </p:txBody>
      </p:sp>
    </p:spTree>
    <p:extLst>
      <p:ext uri="{BB962C8B-B14F-4D97-AF65-F5344CB8AC3E}">
        <p14:creationId xmlns:p14="http://schemas.microsoft.com/office/powerpoint/2010/main" val="38581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12</a:t>
            </a:fld>
            <a:endParaRPr lang="en-US" dirty="0"/>
          </a:p>
        </p:txBody>
      </p:sp>
    </p:spTree>
    <p:extLst>
      <p:ext uri="{BB962C8B-B14F-4D97-AF65-F5344CB8AC3E}">
        <p14:creationId xmlns:p14="http://schemas.microsoft.com/office/powerpoint/2010/main" val="315728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13</a:t>
            </a:fld>
            <a:endParaRPr lang="en-US" dirty="0"/>
          </a:p>
        </p:txBody>
      </p:sp>
    </p:spTree>
    <p:extLst>
      <p:ext uri="{BB962C8B-B14F-4D97-AF65-F5344CB8AC3E}">
        <p14:creationId xmlns:p14="http://schemas.microsoft.com/office/powerpoint/2010/main" val="397337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034F4-45A1-4780-94D8-C0B343545B54}" type="slidenum">
              <a:rPr lang="en-US" smtClean="0"/>
              <a:t>14</a:t>
            </a:fld>
            <a:endParaRPr lang="en-US" dirty="0"/>
          </a:p>
        </p:txBody>
      </p:sp>
    </p:spTree>
    <p:extLst>
      <p:ext uri="{BB962C8B-B14F-4D97-AF65-F5344CB8AC3E}">
        <p14:creationId xmlns:p14="http://schemas.microsoft.com/office/powerpoint/2010/main" val="310564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2665-C6DC-45F2-A339-F168242BD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BC3132-8D51-4750-8ADF-F27357FCD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254A49-C1EF-4EA6-A1E2-BD0D242E6C4E}"/>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5" name="Footer Placeholder 4">
            <a:extLst>
              <a:ext uri="{FF2B5EF4-FFF2-40B4-BE49-F238E27FC236}">
                <a16:creationId xmlns:a16="http://schemas.microsoft.com/office/drawing/2014/main" id="{A3D80A87-E1FF-446E-B4FC-1C8F69E066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71DB15-2C73-4E5C-BA66-BAC2A989CE43}"/>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82933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8DB5-EF64-43E1-958B-F4B37D9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33B1AA-E00F-4F27-91A9-A139A49F24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C2099-2F2D-47B7-B574-6D173CD3EFA2}"/>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5" name="Footer Placeholder 4">
            <a:extLst>
              <a:ext uri="{FF2B5EF4-FFF2-40B4-BE49-F238E27FC236}">
                <a16:creationId xmlns:a16="http://schemas.microsoft.com/office/drawing/2014/main" id="{9BB90758-01B9-46B5-B690-B1C5393549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B242A-1DF1-4991-9D7F-42B976222210}"/>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329625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43F59-BE95-4D8D-91B8-0D4AE08E85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9AF4F1-DD60-4417-B9E8-2C80F2F8CB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B3160-EC53-47AC-AF7B-05401E6B5437}"/>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5" name="Footer Placeholder 4">
            <a:extLst>
              <a:ext uri="{FF2B5EF4-FFF2-40B4-BE49-F238E27FC236}">
                <a16:creationId xmlns:a16="http://schemas.microsoft.com/office/drawing/2014/main" id="{04A6425B-799E-430C-BBA4-1FE8ECFCE4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06C1B1-DA2B-45B8-BEBC-6BACCC15B5E4}"/>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1406031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77914-FA47-47E1-AE49-363F22DF53B0}"/>
              </a:ext>
            </a:extLst>
          </p:cNvPr>
          <p:cNvSpPr/>
          <p:nvPr userDrawn="1"/>
        </p:nvSpPr>
        <p:spPr>
          <a:xfrm>
            <a:off x="0" y="5562600"/>
            <a:ext cx="12192000" cy="1295400"/>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4">
            <a:extLst>
              <a:ext uri="{FF2B5EF4-FFF2-40B4-BE49-F238E27FC236}">
                <a16:creationId xmlns:a16="http://schemas.microsoft.com/office/drawing/2014/main" id="{235F2ED3-F72C-4A67-9E29-14DB2557F5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2256" b="18916"/>
          <a:stretch>
            <a:fillRect/>
          </a:stretch>
        </p:blipFill>
        <p:spPr bwMode="auto">
          <a:xfrm>
            <a:off x="0" y="0"/>
            <a:ext cx="1219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2FC45D4-5F58-4C13-98AF-CF68A5A2F062}"/>
              </a:ext>
            </a:extLst>
          </p:cNvPr>
          <p:cNvPicPr>
            <a:picLocks noChangeAspect="1"/>
          </p:cNvPicPr>
          <p:nvPr userDrawn="1"/>
        </p:nvPicPr>
        <p:blipFill>
          <a:blip r:embed="rId3"/>
          <a:stretch>
            <a:fillRect/>
          </a:stretch>
        </p:blipFill>
        <p:spPr>
          <a:xfrm>
            <a:off x="3048000" y="1524000"/>
            <a:ext cx="6096000" cy="2895600"/>
          </a:xfrm>
          <a:prstGeom prst="rect">
            <a:avLst/>
          </a:prstGeom>
          <a:ln>
            <a:noFill/>
          </a:ln>
          <a:effectLst>
            <a:outerShdw blurRad="292100" dist="139700" dir="2700000" algn="tl" rotWithShape="0">
              <a:srgbClr val="333333">
                <a:alpha val="65000"/>
              </a:srgbClr>
            </a:outerShdw>
          </a:effectLst>
        </p:spPr>
      </p:pic>
      <p:sp>
        <p:nvSpPr>
          <p:cNvPr id="9" name="Text Placeholder 8"/>
          <p:cNvSpPr>
            <a:spLocks noGrp="1"/>
          </p:cNvSpPr>
          <p:nvPr>
            <p:ph type="body" sz="quarter" idx="13"/>
          </p:nvPr>
        </p:nvSpPr>
        <p:spPr>
          <a:xfrm>
            <a:off x="0" y="5715000"/>
            <a:ext cx="12192000"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5776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11E109-979A-4884-84BE-2DE815F06BAE}"/>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Footer Placeholder 12">
            <a:extLst>
              <a:ext uri="{FF2B5EF4-FFF2-40B4-BE49-F238E27FC236}">
                <a16:creationId xmlns:a16="http://schemas.microsoft.com/office/drawing/2014/main" id="{E9440C91-C24D-44E5-817E-A4F5F59057F4}"/>
              </a:ext>
            </a:extLst>
          </p:cNvPr>
          <p:cNvSpPr txBox="1">
            <a:spLocks/>
          </p:cNvSpPr>
          <p:nvPr userDrawn="1"/>
        </p:nvSpPr>
        <p:spPr bwMode="auto">
          <a:xfrm>
            <a:off x="1219200" y="6523038"/>
            <a:ext cx="97536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400" i="1" dirty="0">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sp>
        <p:nvSpPr>
          <p:cNvPr id="6" name="Rectangle 5">
            <a:extLst>
              <a:ext uri="{FF2B5EF4-FFF2-40B4-BE49-F238E27FC236}">
                <a16:creationId xmlns:a16="http://schemas.microsoft.com/office/drawing/2014/main" id="{B383293A-BE29-443E-A47B-D9BCB15C9549}"/>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ooter Placeholder 12">
            <a:extLst>
              <a:ext uri="{FF2B5EF4-FFF2-40B4-BE49-F238E27FC236}">
                <a16:creationId xmlns:a16="http://schemas.microsoft.com/office/drawing/2014/main" id="{06E810F4-AB0B-4112-B3E6-F2FC5E2421D2}"/>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dirty="0">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9" name="Picture 7">
            <a:extLst>
              <a:ext uri="{FF2B5EF4-FFF2-40B4-BE49-F238E27FC236}">
                <a16:creationId xmlns:a16="http://schemas.microsoft.com/office/drawing/2014/main" id="{5E01ECDB-1BDC-4FDF-9767-56DBD3FF6B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0450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7876-2FE5-40F3-B287-BA850C137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0470D8-856F-4155-B531-2CAD7A63D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ED9C9-A0AB-4B0D-A736-EF2E175D5C6E}"/>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5" name="Footer Placeholder 4">
            <a:extLst>
              <a:ext uri="{FF2B5EF4-FFF2-40B4-BE49-F238E27FC236}">
                <a16:creationId xmlns:a16="http://schemas.microsoft.com/office/drawing/2014/main" id="{D0312A0B-084D-4AEC-9545-C936FB5FA7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D29027-5433-4903-B0CE-18AE598AAAC7}"/>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355765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C6F7-8664-4B27-9EA6-2D0760616E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3D8157-2D08-4619-BEBC-8EE3CD8020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E9971-ACFF-4D4E-B373-1F2832FDD7C1}"/>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5" name="Footer Placeholder 4">
            <a:extLst>
              <a:ext uri="{FF2B5EF4-FFF2-40B4-BE49-F238E27FC236}">
                <a16:creationId xmlns:a16="http://schemas.microsoft.com/office/drawing/2014/main" id="{27C2EF22-41A9-4C10-B875-65D626BA9A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447748-1F2C-4590-B6D4-4486A2AEADC0}"/>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256996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176D-66F5-4921-ACDB-10721E7EC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CE42B-74D6-49EA-98FC-5387420DE4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49136-542D-4604-A435-3451EAB7C0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AE1E54-3D0A-431E-AB79-43CB0DCEE112}"/>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6" name="Footer Placeholder 5">
            <a:extLst>
              <a:ext uri="{FF2B5EF4-FFF2-40B4-BE49-F238E27FC236}">
                <a16:creationId xmlns:a16="http://schemas.microsoft.com/office/drawing/2014/main" id="{4F7AB6E5-AEAE-4EA9-B5C3-9BC28E27AA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1E7A18-B84B-4B24-B435-84521032EFDC}"/>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47996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0C6E-D1A3-4B2D-AAB5-F2AFD3B8E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138D3D-0A29-4466-A276-F26ADEA79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9D4B3-84C0-438E-9427-F4DCB73C6B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157969-F248-4D0C-B141-3E29E509AE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A41717-BAD4-4D9C-A32B-E124B4E39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618881-3AE4-4E12-B969-30266770731E}"/>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8" name="Footer Placeholder 7">
            <a:extLst>
              <a:ext uri="{FF2B5EF4-FFF2-40B4-BE49-F238E27FC236}">
                <a16:creationId xmlns:a16="http://schemas.microsoft.com/office/drawing/2014/main" id="{ACD6DBB3-B32A-488C-AD65-9BEB9B501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D70B9C3-EAE0-436C-8FF5-B99B58372688}"/>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46984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66B4-4626-46D4-816F-1296AB966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75451-97D5-466C-8982-F912373B813C}"/>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4" name="Footer Placeholder 3">
            <a:extLst>
              <a:ext uri="{FF2B5EF4-FFF2-40B4-BE49-F238E27FC236}">
                <a16:creationId xmlns:a16="http://schemas.microsoft.com/office/drawing/2014/main" id="{0B89A0F4-D0CF-4764-BC9C-82BCAC5B0A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E4D66E-6CC3-4D9B-B11A-E442D695BEDA}"/>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262343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720943-12C1-4B21-89C9-375FDCDC2FF3}"/>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3" name="Footer Placeholder 2">
            <a:extLst>
              <a:ext uri="{FF2B5EF4-FFF2-40B4-BE49-F238E27FC236}">
                <a16:creationId xmlns:a16="http://schemas.microsoft.com/office/drawing/2014/main" id="{802F5069-581D-43AC-874F-9488212EF30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6364582-D6A7-4D61-B38D-6DF630C284C7}"/>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11924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1718-25CD-48CC-925E-C934874C9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F700A7-B9BD-4653-BE2E-DB6214E81D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CEF9E4-1379-4CC0-AA91-109142C54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68EFD-E0DA-4E26-A568-B0EA03D41408}"/>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6" name="Footer Placeholder 5">
            <a:extLst>
              <a:ext uri="{FF2B5EF4-FFF2-40B4-BE49-F238E27FC236}">
                <a16:creationId xmlns:a16="http://schemas.microsoft.com/office/drawing/2014/main" id="{32B42737-F912-4E57-86B4-8479F81DA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76D59A-2374-4AA1-A80F-D7CA23165C57}"/>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189289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80B9-D562-4C14-B6E9-F12AF8821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AB124D-90E7-4A37-8238-34091BD37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66F18-BF3F-4D11-BB9B-B09D377C0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DC8F4-05FB-4FB2-A45F-31D8EA403513}"/>
              </a:ext>
            </a:extLst>
          </p:cNvPr>
          <p:cNvSpPr>
            <a:spLocks noGrp="1"/>
          </p:cNvSpPr>
          <p:nvPr>
            <p:ph type="dt" sz="half" idx="10"/>
          </p:nvPr>
        </p:nvSpPr>
        <p:spPr/>
        <p:txBody>
          <a:bodyPr/>
          <a:lstStyle/>
          <a:p>
            <a:fld id="{16E8B381-CEFE-400A-AAE9-380D2126504C}" type="datetimeFigureOut">
              <a:rPr lang="en-US" smtClean="0"/>
              <a:t>12/26/2024</a:t>
            </a:fld>
            <a:endParaRPr lang="en-US" dirty="0"/>
          </a:p>
        </p:txBody>
      </p:sp>
      <p:sp>
        <p:nvSpPr>
          <p:cNvPr id="6" name="Footer Placeholder 5">
            <a:extLst>
              <a:ext uri="{FF2B5EF4-FFF2-40B4-BE49-F238E27FC236}">
                <a16:creationId xmlns:a16="http://schemas.microsoft.com/office/drawing/2014/main" id="{3D25F6A0-BA48-4507-9943-792738B9D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8FE6E4-3169-4140-A240-597F33F6FD42}"/>
              </a:ext>
            </a:extLst>
          </p:cNvPr>
          <p:cNvSpPr>
            <a:spLocks noGrp="1"/>
          </p:cNvSpPr>
          <p:nvPr>
            <p:ph type="sldNum" sz="quarter" idx="12"/>
          </p:nvPr>
        </p:nvSpPr>
        <p:spPr/>
        <p:txBody>
          <a:bodyPr/>
          <a:lstStyle/>
          <a:p>
            <a:fld id="{9F9CCB92-9DAA-42B6-9993-F922906503AA}" type="slidenum">
              <a:rPr lang="en-US" smtClean="0"/>
              <a:t>‹#›</a:t>
            </a:fld>
            <a:endParaRPr lang="en-US" dirty="0"/>
          </a:p>
        </p:txBody>
      </p:sp>
    </p:spTree>
    <p:extLst>
      <p:ext uri="{BB962C8B-B14F-4D97-AF65-F5344CB8AC3E}">
        <p14:creationId xmlns:p14="http://schemas.microsoft.com/office/powerpoint/2010/main" val="386483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B7ED4-B185-4087-855D-4C879A57A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99BA30-EDC5-43CE-B9B3-DDAEBE824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8A1C7-0915-4784-9B19-725234AB2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8B381-CEFE-400A-AAE9-380D2126504C}" type="datetimeFigureOut">
              <a:rPr lang="en-US" smtClean="0"/>
              <a:t>12/26/2024</a:t>
            </a:fld>
            <a:endParaRPr lang="en-US" dirty="0"/>
          </a:p>
        </p:txBody>
      </p:sp>
      <p:sp>
        <p:nvSpPr>
          <p:cNvPr id="5" name="Footer Placeholder 4">
            <a:extLst>
              <a:ext uri="{FF2B5EF4-FFF2-40B4-BE49-F238E27FC236}">
                <a16:creationId xmlns:a16="http://schemas.microsoft.com/office/drawing/2014/main" id="{66AA55D0-BE41-40C2-9F00-714FD9521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A2D79AC-9A42-405E-B4A2-3A41B53C6A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CCB92-9DAA-42B6-9993-F922906503AA}" type="slidenum">
              <a:rPr lang="en-US" smtClean="0"/>
              <a:t>‹#›</a:t>
            </a:fld>
            <a:endParaRPr lang="en-US" dirty="0"/>
          </a:p>
        </p:txBody>
      </p:sp>
    </p:spTree>
    <p:extLst>
      <p:ext uri="{BB962C8B-B14F-4D97-AF65-F5344CB8AC3E}">
        <p14:creationId xmlns:p14="http://schemas.microsoft.com/office/powerpoint/2010/main" val="218088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8.xml"/><Relationship Id="rId7" Type="http://schemas.openxmlformats.org/officeDocument/2006/relationships/diagramQuickStyle" Target="../diagrams/quickStyle1.xml"/><Relationship Id="rId12" Type="http://schemas.openxmlformats.org/officeDocument/2006/relationships/slide" Target="slide39.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diagramLayout" Target="../diagrams/layout1.xml"/><Relationship Id="rId11" Type="http://schemas.openxmlformats.org/officeDocument/2006/relationships/slide" Target="slide36.xml"/><Relationship Id="rId5" Type="http://schemas.openxmlformats.org/officeDocument/2006/relationships/diagramData" Target="../diagrams/data1.xml"/><Relationship Id="rId10" Type="http://schemas.openxmlformats.org/officeDocument/2006/relationships/slide" Target="slide38.xml"/><Relationship Id="rId4" Type="http://schemas.openxmlformats.org/officeDocument/2006/relationships/image" Target="../media/image21.png"/><Relationship Id="rId9" Type="http://schemas.microsoft.com/office/2007/relationships/diagramDrawing" Target="../diagrams/drawing1.xml"/></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12" Type="http://schemas.openxmlformats.org/officeDocument/2006/relationships/slide" Target="slide40.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QuickStyle" Target="../diagrams/quickStyle2.xml"/><Relationship Id="rId11" Type="http://schemas.openxmlformats.org/officeDocument/2006/relationships/slide" Target="slide39.xml"/><Relationship Id="rId5" Type="http://schemas.openxmlformats.org/officeDocument/2006/relationships/diagramLayout" Target="../diagrams/layout2.xml"/><Relationship Id="rId10" Type="http://schemas.openxmlformats.org/officeDocument/2006/relationships/slide" Target="slide36.xml"/><Relationship Id="rId4" Type="http://schemas.openxmlformats.org/officeDocument/2006/relationships/diagramData" Target="../diagrams/data2.xml"/><Relationship Id="rId9" Type="http://schemas.openxmlformats.org/officeDocument/2006/relationships/slide" Target="slide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5.xml"/><Relationship Id="rId7"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3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43.xml"/><Relationship Id="rId7" Type="http://schemas.openxmlformats.org/officeDocument/2006/relationships/image" Target="../media/image56.svg"/><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sv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37.xml"/><Relationship Id="rId6" Type="http://schemas.openxmlformats.org/officeDocument/2006/relationships/slide" Target="slide60.xml"/><Relationship Id="rId5" Type="http://schemas.openxmlformats.org/officeDocument/2006/relationships/slide" Target="slide59.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38.xml"/><Relationship Id="rId5" Type="http://schemas.openxmlformats.org/officeDocument/2006/relationships/slide" Target="slide58.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customXml" Target="../ink/ink10.xml"/><Relationship Id="rId3" Type="http://schemas.openxmlformats.org/officeDocument/2006/relationships/notesSlide" Target="../notesSlides/notesSlide48.xml"/><Relationship Id="rId21" Type="http://schemas.openxmlformats.org/officeDocument/2006/relationships/image" Target="../media/image530.png"/><Relationship Id="rId12" Type="http://schemas.openxmlformats.org/officeDocument/2006/relationships/customXml" Target="../ink/ink4.xml"/><Relationship Id="rId17" Type="http://schemas.openxmlformats.org/officeDocument/2006/relationships/customXml" Target="../ink/ink9.xml"/><Relationship Id="rId2" Type="http://schemas.openxmlformats.org/officeDocument/2006/relationships/slideLayout" Target="../slideLayouts/slideLayout13.xml"/><Relationship Id="rId16" Type="http://schemas.openxmlformats.org/officeDocument/2006/relationships/customXml" Target="../ink/ink8.xml"/><Relationship Id="rId20" Type="http://schemas.openxmlformats.org/officeDocument/2006/relationships/customXml" Target="../ink/ink11.xml"/><Relationship Id="rId1" Type="http://schemas.openxmlformats.org/officeDocument/2006/relationships/tags" Target="../tags/tag39.xml"/><Relationship Id="rId6" Type="http://schemas.openxmlformats.org/officeDocument/2006/relationships/customXml" Target="../ink/ink1.xml"/><Relationship Id="rId11" Type="http://schemas.openxmlformats.org/officeDocument/2006/relationships/customXml" Target="../ink/ink3.xml"/><Relationship Id="rId5" Type="http://schemas.openxmlformats.org/officeDocument/2006/relationships/slide" Target="slide61.xml"/><Relationship Id="rId15" Type="http://schemas.openxmlformats.org/officeDocument/2006/relationships/customXml" Target="../ink/ink7.xml"/><Relationship Id="rId10" Type="http://schemas.openxmlformats.org/officeDocument/2006/relationships/customXml" Target="../ink/ink2.xml"/><Relationship Id="rId19" Type="http://schemas.openxmlformats.org/officeDocument/2006/relationships/image" Target="../media/image520.png"/><Relationship Id="rId4" Type="http://schemas.openxmlformats.org/officeDocument/2006/relationships/image" Target="../media/image61.png"/><Relationship Id="rId9" Type="http://schemas.openxmlformats.org/officeDocument/2006/relationships/image" Target="../media/image510.png"/><Relationship Id="rId14" Type="http://schemas.openxmlformats.org/officeDocument/2006/relationships/customXml" Target="../ink/ink6.xml"/></Relationships>
</file>

<file path=ppt/slides/_rels/slide6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9.xml"/><Relationship Id="rId7" Type="http://schemas.openxmlformats.org/officeDocument/2006/relationships/diagramColors" Target="../diagrams/colors3.xml"/><Relationship Id="rId2" Type="http://schemas.openxmlformats.org/officeDocument/2006/relationships/slideLayout" Target="../slideLayouts/slideLayout13.xml"/><Relationship Id="rId1" Type="http://schemas.openxmlformats.org/officeDocument/2006/relationships/tags" Target="../tags/tag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2.xml.rels><?xml version="1.0" encoding="UTF-8" standalone="yes"?>
<Relationships xmlns="http://schemas.openxmlformats.org/package/2006/relationships"><Relationship Id="rId3" Type="http://schemas.openxmlformats.org/officeDocument/2006/relationships/hyperlink" Target="mailto:Sherri.Marney@ks.gov"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6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7DD0D7FE-1B23-4F72-97E3-B1C606101878}"/>
              </a:ext>
            </a:extLst>
          </p:cNvPr>
          <p:cNvSpPr>
            <a:spLocks noGrp="1"/>
          </p:cNvSpPr>
          <p:nvPr/>
        </p:nvSpPr>
        <p:spPr bwMode="auto">
          <a:xfrm>
            <a:off x="159026" y="5830528"/>
            <a:ext cx="11887200" cy="798871"/>
          </a:xfrm>
          <a:prstGeom prst="rect">
            <a:avLst/>
          </a:prstGeom>
          <a:noFill/>
          <a:ln>
            <a:noFill/>
          </a:ln>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rtl="0" eaLnBrk="0" fontAlgn="base" hangingPunct="0">
              <a:lnSpc>
                <a:spcPct val="90000"/>
              </a:lnSpc>
              <a:spcBef>
                <a:spcPts val="500"/>
              </a:spcBef>
              <a:spcAft>
                <a:spcPct val="0"/>
              </a:spcAft>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ctr"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defRPr/>
            </a:pPr>
            <a:r>
              <a:rPr lang="en-US" altLang="en-US" b="1" dirty="0"/>
              <a:t>Working Healthy/WORK Training</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8486"/>
    </mc:Choice>
    <mc:Fallback xmlns="">
      <p:transition spd="slow" advTm="84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4" name="Title 2">
            <a:extLst>
              <a:ext uri="{FF2B5EF4-FFF2-40B4-BE49-F238E27FC236}">
                <a16:creationId xmlns:a16="http://schemas.microsoft.com/office/drawing/2014/main" id="{4D733653-4962-06E6-0437-80EC450A113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pSp>
        <p:nvGrpSpPr>
          <p:cNvPr id="24" name="Group 23">
            <a:extLst>
              <a:ext uri="{FF2B5EF4-FFF2-40B4-BE49-F238E27FC236}">
                <a16:creationId xmlns:a16="http://schemas.microsoft.com/office/drawing/2014/main" id="{A4898CA4-6089-EE1F-9636-F9DD5B29A5FE}"/>
              </a:ext>
            </a:extLst>
          </p:cNvPr>
          <p:cNvGrpSpPr/>
          <p:nvPr/>
        </p:nvGrpSpPr>
        <p:grpSpPr>
          <a:xfrm>
            <a:off x="278897" y="2427081"/>
            <a:ext cx="3550078" cy="3927791"/>
            <a:chOff x="278897" y="2427081"/>
            <a:chExt cx="3550078" cy="3927791"/>
          </a:xfrm>
        </p:grpSpPr>
        <p:sp>
          <p:nvSpPr>
            <p:cNvPr id="6" name="Flowchart: Manual Operation 5">
              <a:extLst>
                <a:ext uri="{FF2B5EF4-FFF2-40B4-BE49-F238E27FC236}">
                  <a16:creationId xmlns:a16="http://schemas.microsoft.com/office/drawing/2014/main" id="{B6923972-910F-2045-55A2-B5F1AC3F0B86}"/>
                </a:ext>
              </a:extLst>
            </p:cNvPr>
            <p:cNvSpPr/>
            <p:nvPr/>
          </p:nvSpPr>
          <p:spPr>
            <a:xfrm flipV="1">
              <a:off x="278897" y="2427081"/>
              <a:ext cx="3550078" cy="3927791"/>
            </a:xfrm>
            <a:prstGeom prst="flowChartManualOperation">
              <a:avLst/>
            </a:prstGeom>
            <a:solidFill>
              <a:schemeClr val="accent4">
                <a:lumMod val="60000"/>
                <a:lumOff val="40000"/>
              </a:schemeClr>
            </a:solidFill>
            <a:effectLst>
              <a:outerShdw blurRad="190500" dist="381000" dir="2700000" algn="tl" rotWithShape="0">
                <a:prstClr val="black">
                  <a:alpha val="40000"/>
                </a:prstClr>
              </a:outerShdw>
            </a:effectLst>
            <a:scene3d>
              <a:camera prst="orthographicFront">
                <a:rot lat="0" lon="0" rev="0"/>
              </a:camera>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6198144-6F16-70AA-2BD4-04C5C90CF081}"/>
                </a:ext>
              </a:extLst>
            </p:cNvPr>
            <p:cNvSpPr txBox="1"/>
            <p:nvPr/>
          </p:nvSpPr>
          <p:spPr>
            <a:xfrm>
              <a:off x="718806" y="3571045"/>
              <a:ext cx="2578819" cy="2702984"/>
            </a:xfrm>
            <a:prstGeom prst="rect">
              <a:avLst/>
            </a:prstGeom>
            <a:noFill/>
          </p:spPr>
          <p:txBody>
            <a:bodyPr wrap="square" rtlCol="0">
              <a:spAutoFit/>
            </a:bodyPr>
            <a:lstStyle/>
            <a:p>
              <a:pPr marL="0" marR="0" algn="ctr">
                <a:lnSpc>
                  <a:spcPct val="107000"/>
                </a:lnSpc>
                <a:spcBef>
                  <a:spcPts val="0"/>
                </a:spcBef>
                <a:spcAft>
                  <a:spcPts val="800"/>
                </a:spcAft>
              </a:pPr>
              <a:r>
                <a:rPr lang="en-US" sz="2000" kern="100" dirty="0">
                  <a:effectLst/>
                  <a:latin typeface="Arial" panose="020B0604020202020204" pitchFamily="34" charset="0"/>
                  <a:ea typeface="Aptos" panose="020B0004020202020204" pitchFamily="34" charset="0"/>
                  <a:cs typeface="Arial" panose="020B0604020202020204" pitchFamily="34" charset="0"/>
                </a:rPr>
                <a:t>Performance refers to a person’s ability to perform an activity in hers/his daily environment. </a:t>
              </a:r>
              <a:r>
                <a:rPr lang="en-US" sz="2000" kern="100" dirty="0">
                  <a:solidFill>
                    <a:srgbClr val="333333"/>
                  </a:solidFill>
                  <a:effectLst/>
                  <a:latin typeface="Arial" panose="020B0604020202020204" pitchFamily="34" charset="0"/>
                  <a:ea typeface="Aptos" panose="020B0004020202020204" pitchFamily="34" charset="0"/>
                  <a:cs typeface="Arial" panose="020B0604020202020204" pitchFamily="34" charset="0"/>
                </a:rPr>
                <a:t>If you have an ability, you know how to do something.</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4009DB08-1E35-38C3-624A-B146CDE66D16}"/>
              </a:ext>
            </a:extLst>
          </p:cNvPr>
          <p:cNvGrpSpPr/>
          <p:nvPr/>
        </p:nvGrpSpPr>
        <p:grpSpPr>
          <a:xfrm>
            <a:off x="8363026" y="2438510"/>
            <a:ext cx="3550077" cy="3927791"/>
            <a:chOff x="8363026" y="2438510"/>
            <a:chExt cx="3550077" cy="3927791"/>
          </a:xfrm>
        </p:grpSpPr>
        <p:sp>
          <p:nvSpPr>
            <p:cNvPr id="5" name="Flowchart: Manual Operation 4">
              <a:extLst>
                <a:ext uri="{FF2B5EF4-FFF2-40B4-BE49-F238E27FC236}">
                  <a16:creationId xmlns:a16="http://schemas.microsoft.com/office/drawing/2014/main" id="{E40E3711-4577-2CD1-1C56-EBC84983F561}"/>
                </a:ext>
              </a:extLst>
            </p:cNvPr>
            <p:cNvSpPr/>
            <p:nvPr/>
          </p:nvSpPr>
          <p:spPr>
            <a:xfrm flipV="1">
              <a:off x="8363026" y="2438510"/>
              <a:ext cx="3550077" cy="3927791"/>
            </a:xfrm>
            <a:prstGeom prst="flowChartManualOperation">
              <a:avLst/>
            </a:prstGeom>
            <a:solidFill>
              <a:schemeClr val="accent4">
                <a:lumMod val="40000"/>
                <a:lumOff val="60000"/>
              </a:schemeClr>
            </a:solidFill>
            <a:effectLst>
              <a:outerShdw blurRad="190500" dist="3810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1B3F3FA-2CA9-865B-1C80-7A27E09A96F2}"/>
                </a:ext>
              </a:extLst>
            </p:cNvPr>
            <p:cNvSpPr txBox="1"/>
            <p:nvPr/>
          </p:nvSpPr>
          <p:spPr>
            <a:xfrm>
              <a:off x="8871515" y="3571045"/>
              <a:ext cx="2578819" cy="2373663"/>
            </a:xfrm>
            <a:prstGeom prst="rect">
              <a:avLst/>
            </a:prstGeom>
            <a:noFill/>
          </p:spPr>
          <p:txBody>
            <a:bodyPr wrap="square" rtlCol="0">
              <a:spAutoFit/>
            </a:bodyPr>
            <a:lstStyle/>
            <a:p>
              <a:pPr marL="0" marR="0" algn="ctr">
                <a:lnSpc>
                  <a:spcPct val="107000"/>
                </a:lnSpc>
                <a:spcBef>
                  <a:spcPts val="0"/>
                </a:spcBef>
                <a:spcAft>
                  <a:spcPts val="800"/>
                </a:spcAft>
              </a:pPr>
              <a:r>
                <a:rPr lang="en-US" sz="2000" kern="100" dirty="0">
                  <a:effectLst/>
                  <a:latin typeface="Arial" panose="020B0604020202020204" pitchFamily="34" charset="0"/>
                  <a:ea typeface="Aptos" panose="020B0004020202020204" pitchFamily="34" charset="0"/>
                  <a:cs typeface="Arial" panose="020B0604020202020204" pitchFamily="34" charset="0"/>
                </a:rPr>
                <a:t>Capability refers to what a person can do in hers/his daily environment.</a:t>
              </a:r>
              <a:r>
                <a:rPr lang="en-US" sz="2000" kern="100" dirty="0">
                  <a:solidFill>
                    <a:srgbClr val="333333"/>
                  </a:solidFill>
                  <a:effectLst/>
                  <a:latin typeface="Arial" panose="020B0604020202020204" pitchFamily="34" charset="0"/>
                  <a:ea typeface="Aptos" panose="020B0004020202020204" pitchFamily="34" charset="0"/>
                  <a:cs typeface="Arial" panose="020B0604020202020204" pitchFamily="34" charset="0"/>
                </a:rPr>
                <a:t> If you have a capability, you have the power to do something.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grpSp>
      <p:sp>
        <p:nvSpPr>
          <p:cNvPr id="3" name="Isosceles Triangle 2">
            <a:extLst>
              <a:ext uri="{FF2B5EF4-FFF2-40B4-BE49-F238E27FC236}">
                <a16:creationId xmlns:a16="http://schemas.microsoft.com/office/drawing/2014/main" id="{53E58C3D-4458-6E5B-072D-DE5CE3EC6FED}"/>
              </a:ext>
            </a:extLst>
          </p:cNvPr>
          <p:cNvSpPr/>
          <p:nvPr/>
        </p:nvSpPr>
        <p:spPr>
          <a:xfrm>
            <a:off x="4189998" y="1238231"/>
            <a:ext cx="3789158" cy="5104378"/>
          </a:xfrm>
          <a:prstGeom prst="triangle">
            <a:avLst>
              <a:gd name="adj" fmla="val 49759"/>
            </a:avLst>
          </a:prstGeom>
          <a:solidFill>
            <a:schemeClr val="accent4">
              <a:lumMod val="20000"/>
              <a:lumOff val="80000"/>
            </a:schemeClr>
          </a:solidFill>
          <a:effectLst>
            <a:outerShdw blurRad="190500" dist="3810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Capacity refers to a person’s aptitude and skill to perform an activity in a standardized, controlled daily environment.</a:t>
            </a:r>
          </a:p>
          <a:p>
            <a:pPr algn="ctr"/>
            <a:endParaRPr lang="en-US" sz="2000" dirty="0">
              <a:solidFill>
                <a:schemeClr val="tx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59A8F445-1A32-6135-2CAE-9D470F554DEE}"/>
              </a:ext>
            </a:extLst>
          </p:cNvPr>
          <p:cNvSpPr/>
          <p:nvPr/>
        </p:nvSpPr>
        <p:spPr>
          <a:xfrm>
            <a:off x="3284942" y="1541823"/>
            <a:ext cx="1602909" cy="1454485"/>
          </a:xfrm>
          <a:custGeom>
            <a:avLst/>
            <a:gdLst>
              <a:gd name="connsiteX0" fmla="*/ 192792 w 1454485"/>
              <a:gd name="connsiteY0" fmla="*/ 556195 h 1454485"/>
              <a:gd name="connsiteX1" fmla="*/ 556195 w 1454485"/>
              <a:gd name="connsiteY1" fmla="*/ 556195 h 1454485"/>
              <a:gd name="connsiteX2" fmla="*/ 556195 w 1454485"/>
              <a:gd name="connsiteY2" fmla="*/ 192792 h 1454485"/>
              <a:gd name="connsiteX3" fmla="*/ 898290 w 1454485"/>
              <a:gd name="connsiteY3" fmla="*/ 192792 h 1454485"/>
              <a:gd name="connsiteX4" fmla="*/ 898290 w 1454485"/>
              <a:gd name="connsiteY4" fmla="*/ 556195 h 1454485"/>
              <a:gd name="connsiteX5" fmla="*/ 1261693 w 1454485"/>
              <a:gd name="connsiteY5" fmla="*/ 556195 h 1454485"/>
              <a:gd name="connsiteX6" fmla="*/ 1261693 w 1454485"/>
              <a:gd name="connsiteY6" fmla="*/ 898290 h 1454485"/>
              <a:gd name="connsiteX7" fmla="*/ 898290 w 1454485"/>
              <a:gd name="connsiteY7" fmla="*/ 898290 h 1454485"/>
              <a:gd name="connsiteX8" fmla="*/ 898290 w 1454485"/>
              <a:gd name="connsiteY8" fmla="*/ 1261693 h 1454485"/>
              <a:gd name="connsiteX9" fmla="*/ 556195 w 1454485"/>
              <a:gd name="connsiteY9" fmla="*/ 1261693 h 1454485"/>
              <a:gd name="connsiteX10" fmla="*/ 556195 w 1454485"/>
              <a:gd name="connsiteY10" fmla="*/ 898290 h 1454485"/>
              <a:gd name="connsiteX11" fmla="*/ 192792 w 1454485"/>
              <a:gd name="connsiteY11" fmla="*/ 898290 h 1454485"/>
              <a:gd name="connsiteX12" fmla="*/ 192792 w 1454485"/>
              <a:gd name="connsiteY12" fmla="*/ 556195 h 145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485" h="1454485">
                <a:moveTo>
                  <a:pt x="192792" y="556195"/>
                </a:moveTo>
                <a:lnTo>
                  <a:pt x="556195" y="556195"/>
                </a:lnTo>
                <a:lnTo>
                  <a:pt x="556195" y="192792"/>
                </a:lnTo>
                <a:lnTo>
                  <a:pt x="898290" y="192792"/>
                </a:lnTo>
                <a:lnTo>
                  <a:pt x="898290" y="556195"/>
                </a:lnTo>
                <a:lnTo>
                  <a:pt x="1261693" y="556195"/>
                </a:lnTo>
                <a:lnTo>
                  <a:pt x="1261693" y="898290"/>
                </a:lnTo>
                <a:lnTo>
                  <a:pt x="898290" y="898290"/>
                </a:lnTo>
                <a:lnTo>
                  <a:pt x="898290" y="1261693"/>
                </a:lnTo>
                <a:lnTo>
                  <a:pt x="556195" y="1261693"/>
                </a:lnTo>
                <a:lnTo>
                  <a:pt x="556195" y="898290"/>
                </a:lnTo>
                <a:lnTo>
                  <a:pt x="192792" y="898290"/>
                </a:lnTo>
                <a:lnTo>
                  <a:pt x="192792" y="556195"/>
                </a:lnTo>
                <a:close/>
              </a:path>
            </a:pathLst>
          </a:custGeom>
          <a:gradFill rotWithShape="0">
            <a:gsLst>
              <a:gs pos="0">
                <a:srgbClr val="006666"/>
              </a:gs>
              <a:gs pos="50000">
                <a:srgbClr val="00B8B4"/>
              </a:gs>
              <a:gs pos="100000">
                <a:srgbClr val="006666"/>
              </a:gs>
            </a:gsLst>
          </a:gradFill>
          <a:effectLst>
            <a:outerShdw blurRad="190500" dist="381000" dir="2700000" algn="tl" rotWithShape="0">
              <a:prstClr val="black">
                <a:alpha val="40000"/>
              </a:prstClr>
            </a:outerShdw>
          </a:effectLst>
          <a:scene3d>
            <a:camera prst="orthographicFront"/>
            <a:lightRig rig="flat" dir="t"/>
          </a:scene3d>
          <a:sp3d z="-80000" prstMaterial="plastic">
            <a:bevelT w="50800" h="50800"/>
            <a:bevelB w="25400" h="25400" prst="angle"/>
          </a:sp3d>
        </p:spPr>
        <p:style>
          <a:lnRef idx="0">
            <a:schemeClr val="accent1">
              <a:shade val="90000"/>
              <a:hueOff val="0"/>
              <a:satOff val="0"/>
              <a:lumOff val="0"/>
              <a:alphaOff val="0"/>
            </a:schemeClr>
          </a:lnRef>
          <a:fillRef idx="3">
            <a:scrgbClr r="0" g="0" b="0"/>
          </a:fillRef>
          <a:effectRef idx="2">
            <a:scrgbClr r="0" g="0" b="0"/>
          </a:effectRef>
          <a:fontRef idx="minor">
            <a:schemeClr val="lt1"/>
          </a:fontRef>
        </p:style>
        <p:txBody>
          <a:bodyPr spcFirstLastPara="0" vert="horz" wrap="square" lIns="192792" tIns="556195" rIns="192792" bIns="556195"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957D658D-38FE-58D3-75B4-FA6851A5D9E8}"/>
              </a:ext>
            </a:extLst>
          </p:cNvPr>
          <p:cNvSpPr/>
          <p:nvPr/>
        </p:nvSpPr>
        <p:spPr>
          <a:xfrm>
            <a:off x="7404905" y="1541823"/>
            <a:ext cx="1454485" cy="1454485"/>
          </a:xfrm>
          <a:custGeom>
            <a:avLst/>
            <a:gdLst>
              <a:gd name="connsiteX0" fmla="*/ 192792 w 1454485"/>
              <a:gd name="connsiteY0" fmla="*/ 299624 h 1454485"/>
              <a:gd name="connsiteX1" fmla="*/ 1261693 w 1454485"/>
              <a:gd name="connsiteY1" fmla="*/ 299624 h 1454485"/>
              <a:gd name="connsiteX2" fmla="*/ 1261693 w 1454485"/>
              <a:gd name="connsiteY2" fmla="*/ 641719 h 1454485"/>
              <a:gd name="connsiteX3" fmla="*/ 192792 w 1454485"/>
              <a:gd name="connsiteY3" fmla="*/ 641719 h 1454485"/>
              <a:gd name="connsiteX4" fmla="*/ 192792 w 1454485"/>
              <a:gd name="connsiteY4" fmla="*/ 299624 h 1454485"/>
              <a:gd name="connsiteX5" fmla="*/ 192792 w 1454485"/>
              <a:gd name="connsiteY5" fmla="*/ 812766 h 1454485"/>
              <a:gd name="connsiteX6" fmla="*/ 1261693 w 1454485"/>
              <a:gd name="connsiteY6" fmla="*/ 812766 h 1454485"/>
              <a:gd name="connsiteX7" fmla="*/ 1261693 w 1454485"/>
              <a:gd name="connsiteY7" fmla="*/ 1154861 h 1454485"/>
              <a:gd name="connsiteX8" fmla="*/ 192792 w 1454485"/>
              <a:gd name="connsiteY8" fmla="*/ 1154861 h 1454485"/>
              <a:gd name="connsiteX9" fmla="*/ 192792 w 1454485"/>
              <a:gd name="connsiteY9" fmla="*/ 812766 h 145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4485" h="1454485">
                <a:moveTo>
                  <a:pt x="192792" y="299624"/>
                </a:moveTo>
                <a:lnTo>
                  <a:pt x="1261693" y="299624"/>
                </a:lnTo>
                <a:lnTo>
                  <a:pt x="1261693" y="641719"/>
                </a:lnTo>
                <a:lnTo>
                  <a:pt x="192792" y="641719"/>
                </a:lnTo>
                <a:lnTo>
                  <a:pt x="192792" y="299624"/>
                </a:lnTo>
                <a:close/>
                <a:moveTo>
                  <a:pt x="192792" y="812766"/>
                </a:moveTo>
                <a:lnTo>
                  <a:pt x="1261693" y="812766"/>
                </a:lnTo>
                <a:lnTo>
                  <a:pt x="1261693" y="1154861"/>
                </a:lnTo>
                <a:lnTo>
                  <a:pt x="192792" y="1154861"/>
                </a:lnTo>
                <a:lnTo>
                  <a:pt x="192792" y="812766"/>
                </a:lnTo>
                <a:close/>
              </a:path>
            </a:pathLst>
          </a:custGeom>
          <a:gradFill rotWithShape="0">
            <a:gsLst>
              <a:gs pos="0">
                <a:srgbClr val="006666"/>
              </a:gs>
              <a:gs pos="50000">
                <a:srgbClr val="00B8B4"/>
              </a:gs>
              <a:gs pos="100000">
                <a:srgbClr val="006666"/>
              </a:gs>
            </a:gsLst>
          </a:gradFill>
          <a:effectLst>
            <a:outerShdw blurRad="190500" dist="381000" dir="2700000" algn="tl" rotWithShape="0">
              <a:prstClr val="black">
                <a:alpha val="40000"/>
              </a:prstClr>
            </a:outerShdw>
          </a:effectLst>
          <a:scene3d>
            <a:camera prst="orthographicFront"/>
            <a:lightRig rig="flat" dir="t"/>
          </a:scene3d>
          <a:sp3d z="-80000" prstMaterial="plastic">
            <a:bevelT w="50800" h="50800"/>
            <a:bevelB w="25400" h="25400" prst="angle"/>
          </a:sp3d>
        </p:spPr>
        <p:style>
          <a:lnRef idx="0">
            <a:schemeClr val="accent1">
              <a:shade val="90000"/>
              <a:hueOff val="349225"/>
              <a:satOff val="-5981"/>
              <a:lumOff val="23960"/>
              <a:alphaOff val="0"/>
            </a:schemeClr>
          </a:lnRef>
          <a:fillRef idx="3">
            <a:scrgbClr r="0" g="0" b="0"/>
          </a:fillRef>
          <a:effectRef idx="2">
            <a:scrgbClr r="0" g="0" b="0"/>
          </a:effectRef>
          <a:fontRef idx="minor">
            <a:schemeClr val="lt1"/>
          </a:fontRef>
        </p:style>
        <p:txBody>
          <a:bodyPr spcFirstLastPara="0" vert="horz" wrap="square" lIns="192792" tIns="299624" rIns="192792" bIns="299624"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89CAAA62-7A7A-8629-BEA9-6953B33AC9A9}"/>
              </a:ext>
            </a:extLst>
          </p:cNvPr>
          <p:cNvSpPr/>
          <p:nvPr/>
        </p:nvSpPr>
        <p:spPr>
          <a:xfrm>
            <a:off x="1573876" y="1149459"/>
            <a:ext cx="914400" cy="914400"/>
          </a:xfrm>
          <a:prstGeom prst="ellipse">
            <a:avLst/>
          </a:prstGeom>
          <a:solidFill>
            <a:schemeClr val="accent4">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Click for info</a:t>
            </a:r>
            <a:endParaRPr lang="en-US" sz="1600" b="1" dirty="0"/>
          </a:p>
        </p:txBody>
      </p:sp>
      <p:sp>
        <p:nvSpPr>
          <p:cNvPr id="16" name="Oval 15">
            <a:extLst>
              <a:ext uri="{FF2B5EF4-FFF2-40B4-BE49-F238E27FC236}">
                <a16:creationId xmlns:a16="http://schemas.microsoft.com/office/drawing/2014/main" id="{16EB25E2-ADE1-EA9C-372A-6A6A649C20E8}"/>
              </a:ext>
            </a:extLst>
          </p:cNvPr>
          <p:cNvSpPr/>
          <p:nvPr/>
        </p:nvSpPr>
        <p:spPr>
          <a:xfrm>
            <a:off x="9680865" y="1149459"/>
            <a:ext cx="914400" cy="914400"/>
          </a:xfrm>
          <a:prstGeom prst="ellipse">
            <a:avLst/>
          </a:prstGeom>
          <a:solidFill>
            <a:schemeClr val="accent4">
              <a:lumMod val="40000"/>
              <a:lumOff val="6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Click for info</a:t>
            </a:r>
            <a:endParaRPr lang="en-US" sz="1600" b="1" dirty="0"/>
          </a:p>
        </p:txBody>
      </p:sp>
      <p:sp>
        <p:nvSpPr>
          <p:cNvPr id="17" name="Oval 16">
            <a:extLst>
              <a:ext uri="{FF2B5EF4-FFF2-40B4-BE49-F238E27FC236}">
                <a16:creationId xmlns:a16="http://schemas.microsoft.com/office/drawing/2014/main" id="{2E7EDC87-54BD-32CF-AA82-654D09FE70A8}"/>
              </a:ext>
            </a:extLst>
          </p:cNvPr>
          <p:cNvSpPr/>
          <p:nvPr/>
        </p:nvSpPr>
        <p:spPr>
          <a:xfrm>
            <a:off x="5684519" y="1149459"/>
            <a:ext cx="914400" cy="914400"/>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Click for info</a:t>
            </a:r>
            <a:endParaRPr lang="en-US" sz="1600" b="1" dirty="0"/>
          </a:p>
        </p:txBody>
      </p:sp>
      <p:sp>
        <p:nvSpPr>
          <p:cNvPr id="8" name="Freeform: Shape 7">
            <a:extLst>
              <a:ext uri="{FF2B5EF4-FFF2-40B4-BE49-F238E27FC236}">
                <a16:creationId xmlns:a16="http://schemas.microsoft.com/office/drawing/2014/main" id="{8E35849E-BA14-258E-FDC8-43D68320D2B5}"/>
              </a:ext>
            </a:extLst>
          </p:cNvPr>
          <p:cNvSpPr/>
          <p:nvPr/>
        </p:nvSpPr>
        <p:spPr>
          <a:xfrm>
            <a:off x="792698" y="1015199"/>
            <a:ext cx="2507733" cy="2507733"/>
          </a:xfrm>
          <a:custGeom>
            <a:avLst/>
            <a:gdLst>
              <a:gd name="connsiteX0" fmla="*/ 0 w 2507733"/>
              <a:gd name="connsiteY0" fmla="*/ 1253867 h 2507733"/>
              <a:gd name="connsiteX1" fmla="*/ 1253867 w 2507733"/>
              <a:gd name="connsiteY1" fmla="*/ 0 h 2507733"/>
              <a:gd name="connsiteX2" fmla="*/ 2507734 w 2507733"/>
              <a:gd name="connsiteY2" fmla="*/ 1253867 h 2507733"/>
              <a:gd name="connsiteX3" fmla="*/ 1253867 w 2507733"/>
              <a:gd name="connsiteY3" fmla="*/ 2507734 h 2507733"/>
              <a:gd name="connsiteX4" fmla="*/ 0 w 2507733"/>
              <a:gd name="connsiteY4" fmla="*/ 1253867 h 250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733" h="2507733">
                <a:moveTo>
                  <a:pt x="0" y="1253867"/>
                </a:moveTo>
                <a:cubicBezTo>
                  <a:pt x="0" y="561375"/>
                  <a:pt x="561375" y="0"/>
                  <a:pt x="1253867" y="0"/>
                </a:cubicBezTo>
                <a:cubicBezTo>
                  <a:pt x="1946359" y="0"/>
                  <a:pt x="2507734" y="561375"/>
                  <a:pt x="2507734" y="1253867"/>
                </a:cubicBezTo>
                <a:cubicBezTo>
                  <a:pt x="2507734" y="1946359"/>
                  <a:pt x="1946359" y="2507734"/>
                  <a:pt x="1253867" y="2507734"/>
                </a:cubicBezTo>
                <a:cubicBezTo>
                  <a:pt x="561375" y="2507734"/>
                  <a:pt x="0" y="1946359"/>
                  <a:pt x="0" y="1253867"/>
                </a:cubicBezTo>
                <a:close/>
              </a:path>
            </a:pathLst>
          </a:custGeom>
          <a:gradFill rotWithShape="0">
            <a:gsLst>
              <a:gs pos="0">
                <a:srgbClr val="3967B9"/>
              </a:gs>
              <a:gs pos="50000">
                <a:schemeClr val="accent1">
                  <a:lumMod val="50000"/>
                </a:schemeClr>
              </a:gs>
              <a:gs pos="100000">
                <a:srgbClr val="182B4C"/>
              </a:gs>
            </a:gsLst>
          </a:gradFill>
          <a:effectLst>
            <a:outerShdw blurRad="190500" dist="3810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7729" tIns="397729" rIns="397729" bIns="397729" numCol="1" spcCol="1270" anchor="ctr" anchorCtr="0">
            <a:noAutofit/>
          </a:bodyPr>
          <a:lstStyle/>
          <a:p>
            <a:pPr marL="0" lvl="0" indent="0" algn="ctr" defTabSz="1066800">
              <a:lnSpc>
                <a:spcPct val="90000"/>
              </a:lnSpc>
              <a:spcBef>
                <a:spcPct val="0"/>
              </a:spcBef>
              <a:spcAft>
                <a:spcPct val="35000"/>
              </a:spcAft>
              <a:buNone/>
            </a:pPr>
            <a:r>
              <a:rPr lang="en-US" altLang="en-US" sz="2000" b="1" kern="1200" dirty="0">
                <a:latin typeface="Arial" panose="020B0604020202020204" pitchFamily="34" charset="0"/>
                <a:cs typeface="Arial" panose="020B0604020202020204" pitchFamily="34" charset="0"/>
              </a:rPr>
              <a:t>Performance</a:t>
            </a:r>
            <a:endParaRPr lang="en-US" sz="2000" kern="12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91C67C8B-E363-BCC1-F9FC-460E8B52A863}"/>
              </a:ext>
            </a:extLst>
          </p:cNvPr>
          <p:cNvSpPr/>
          <p:nvPr/>
        </p:nvSpPr>
        <p:spPr>
          <a:xfrm>
            <a:off x="4897172" y="1015198"/>
            <a:ext cx="2507733" cy="2507733"/>
          </a:xfrm>
          <a:custGeom>
            <a:avLst/>
            <a:gdLst>
              <a:gd name="connsiteX0" fmla="*/ 0 w 2507733"/>
              <a:gd name="connsiteY0" fmla="*/ 1253867 h 2507733"/>
              <a:gd name="connsiteX1" fmla="*/ 1253867 w 2507733"/>
              <a:gd name="connsiteY1" fmla="*/ 0 h 2507733"/>
              <a:gd name="connsiteX2" fmla="*/ 2507734 w 2507733"/>
              <a:gd name="connsiteY2" fmla="*/ 1253867 h 2507733"/>
              <a:gd name="connsiteX3" fmla="*/ 1253867 w 2507733"/>
              <a:gd name="connsiteY3" fmla="*/ 2507734 h 2507733"/>
              <a:gd name="connsiteX4" fmla="*/ 0 w 2507733"/>
              <a:gd name="connsiteY4" fmla="*/ 1253867 h 250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733" h="2507733">
                <a:moveTo>
                  <a:pt x="0" y="1253867"/>
                </a:moveTo>
                <a:cubicBezTo>
                  <a:pt x="0" y="561375"/>
                  <a:pt x="561375" y="0"/>
                  <a:pt x="1253867" y="0"/>
                </a:cubicBezTo>
                <a:cubicBezTo>
                  <a:pt x="1946359" y="0"/>
                  <a:pt x="2507734" y="561375"/>
                  <a:pt x="2507734" y="1253867"/>
                </a:cubicBezTo>
                <a:cubicBezTo>
                  <a:pt x="2507734" y="1946359"/>
                  <a:pt x="1946359" y="2507734"/>
                  <a:pt x="1253867" y="2507734"/>
                </a:cubicBezTo>
                <a:cubicBezTo>
                  <a:pt x="561375" y="2507734"/>
                  <a:pt x="0" y="1946359"/>
                  <a:pt x="0" y="1253867"/>
                </a:cubicBezTo>
                <a:close/>
              </a:path>
            </a:pathLst>
          </a:custGeom>
          <a:gradFill rotWithShape="0">
            <a:gsLst>
              <a:gs pos="0">
                <a:schemeClr val="accent1">
                  <a:lumMod val="60000"/>
                  <a:lumOff val="40000"/>
                </a:schemeClr>
              </a:gs>
              <a:gs pos="50000">
                <a:schemeClr val="accent1">
                  <a:lumMod val="75000"/>
                </a:schemeClr>
              </a:gs>
              <a:gs pos="100000">
                <a:schemeClr val="accent1">
                  <a:lumMod val="50000"/>
                </a:schemeClr>
              </a:gs>
            </a:gsLst>
          </a:gradFill>
          <a:effectLst>
            <a:outerShdw blurRad="190500" dist="3810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7729" tIns="397729" rIns="397729" bIns="397729" numCol="1" spcCol="1270" anchor="ctr" anchorCtr="0">
            <a:noAutofit/>
          </a:bodyPr>
          <a:lstStyle/>
          <a:p>
            <a:pPr marL="0" lvl="0" indent="0" algn="ctr" defTabSz="1066800">
              <a:lnSpc>
                <a:spcPct val="90000"/>
              </a:lnSpc>
              <a:spcBef>
                <a:spcPct val="0"/>
              </a:spcBef>
              <a:spcAft>
                <a:spcPct val="35000"/>
              </a:spcAft>
              <a:buNone/>
            </a:pPr>
            <a:r>
              <a:rPr lang="en-US" altLang="en-US" sz="2000" b="1" kern="1200" dirty="0">
                <a:latin typeface="Arial" panose="020B0604020202020204" pitchFamily="34" charset="0"/>
                <a:cs typeface="Arial" panose="020B0604020202020204" pitchFamily="34" charset="0"/>
              </a:rPr>
              <a:t>Capacity</a:t>
            </a:r>
            <a:endParaRPr lang="en-US" sz="2000" kern="1200" dirty="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9B08E0B8-8E62-B065-BC9F-A29FC05BB015}"/>
              </a:ext>
            </a:extLst>
          </p:cNvPr>
          <p:cNvSpPr/>
          <p:nvPr/>
        </p:nvSpPr>
        <p:spPr>
          <a:xfrm>
            <a:off x="8868709" y="1015199"/>
            <a:ext cx="2507733" cy="2507733"/>
          </a:xfrm>
          <a:custGeom>
            <a:avLst/>
            <a:gdLst>
              <a:gd name="connsiteX0" fmla="*/ 0 w 2507733"/>
              <a:gd name="connsiteY0" fmla="*/ 1253867 h 2507733"/>
              <a:gd name="connsiteX1" fmla="*/ 1253867 w 2507733"/>
              <a:gd name="connsiteY1" fmla="*/ 0 h 2507733"/>
              <a:gd name="connsiteX2" fmla="*/ 2507734 w 2507733"/>
              <a:gd name="connsiteY2" fmla="*/ 1253867 h 2507733"/>
              <a:gd name="connsiteX3" fmla="*/ 1253867 w 2507733"/>
              <a:gd name="connsiteY3" fmla="*/ 2507734 h 2507733"/>
              <a:gd name="connsiteX4" fmla="*/ 0 w 2507733"/>
              <a:gd name="connsiteY4" fmla="*/ 1253867 h 250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733" h="2507733">
                <a:moveTo>
                  <a:pt x="0" y="1253867"/>
                </a:moveTo>
                <a:cubicBezTo>
                  <a:pt x="0" y="561375"/>
                  <a:pt x="561375" y="0"/>
                  <a:pt x="1253867" y="0"/>
                </a:cubicBezTo>
                <a:cubicBezTo>
                  <a:pt x="1946359" y="0"/>
                  <a:pt x="2507734" y="561375"/>
                  <a:pt x="2507734" y="1253867"/>
                </a:cubicBezTo>
                <a:cubicBezTo>
                  <a:pt x="2507734" y="1946359"/>
                  <a:pt x="1946359" y="2507734"/>
                  <a:pt x="1253867" y="2507734"/>
                </a:cubicBezTo>
                <a:cubicBezTo>
                  <a:pt x="561375" y="2507734"/>
                  <a:pt x="0" y="1946359"/>
                  <a:pt x="0" y="1253867"/>
                </a:cubicBezTo>
                <a:close/>
              </a:path>
            </a:pathLst>
          </a:custGeom>
          <a:gradFill rotWithShape="0">
            <a:gsLst>
              <a:gs pos="0">
                <a:schemeClr val="accent1">
                  <a:lumMod val="40000"/>
                  <a:lumOff val="60000"/>
                </a:schemeClr>
              </a:gs>
              <a:gs pos="50000">
                <a:schemeClr val="accent1">
                  <a:lumMod val="60000"/>
                  <a:lumOff val="40000"/>
                </a:schemeClr>
              </a:gs>
              <a:gs pos="100000">
                <a:schemeClr val="accent1">
                  <a:lumMod val="75000"/>
                </a:schemeClr>
              </a:gs>
            </a:gsLst>
          </a:gradFill>
          <a:effectLst>
            <a:outerShdw blurRad="190500" dist="3810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7729" tIns="397729" rIns="397729" bIns="397729" numCol="1" spcCol="1270" anchor="ctr" anchorCtr="0">
            <a:noAutofit/>
          </a:bodyPr>
          <a:lstStyle/>
          <a:p>
            <a:pPr marL="0" lvl="0" indent="0" algn="ctr" defTabSz="106680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Capability</a:t>
            </a:r>
            <a:endParaRPr lang="en-US" sz="2000"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692785"/>
      </p:ext>
    </p:extLst>
  </p:cSld>
  <p:clrMapOvr>
    <a:masterClrMapping/>
  </p:clrMapOvr>
  <mc:AlternateContent xmlns:mc="http://schemas.openxmlformats.org/markup-compatibility/2006" xmlns:p14="http://schemas.microsoft.com/office/powerpoint/2010/main">
    <mc:Choice Requires="p14">
      <p:transition spd="slow" p14:dur="2000" advTm="91773"/>
    </mc:Choice>
    <mc:Fallback xmlns="">
      <p:transition spd="slow" advTm="9177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childTnLst>
        </p:cTn>
      </p:par>
    </p:tnLst>
    <p:bldLst>
      <p:bldP spid="3" grpId="0" animBg="1"/>
    </p:bldLst>
  </p:timing>
  <p:extLst>
    <p:ext uri="{E180D4A7-C9FB-4DFB-919C-405C955672EB}">
      <p14:showEvtLst xmlns:p14="http://schemas.microsoft.com/office/powerpoint/2010/main">
        <p14:triggerEvt type="onClick" time="25290" objId="14"/>
        <p14:triggerEvt type="onClick" time="48994" objId="17"/>
        <p14:triggerEvt type="onClick" time="70669" objId="16"/>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7" name="Content Placeholder 1">
            <a:extLst>
              <a:ext uri="{FF2B5EF4-FFF2-40B4-BE49-F238E27FC236}">
                <a16:creationId xmlns:a16="http://schemas.microsoft.com/office/drawing/2014/main" id="{1574FCFF-ADF6-4C9F-9199-9DE04D292965}"/>
              </a:ext>
            </a:extLst>
          </p:cNvPr>
          <p:cNvSpPr txBox="1">
            <a:spLocks/>
          </p:cNvSpPr>
          <p:nvPr/>
        </p:nvSpPr>
        <p:spPr>
          <a:xfrm>
            <a:off x="671655" y="1474684"/>
            <a:ext cx="11209194" cy="4727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Font typeface="Arial" panose="020B0604020202020204" pitchFamily="34" charset="0"/>
              <a:buNone/>
              <a:defRPr/>
            </a:pPr>
            <a:r>
              <a:rPr lang="en-US" sz="2000" b="1" u="sng" dirty="0">
                <a:latin typeface="Arial" panose="020B0604020202020204" pitchFamily="34" charset="0"/>
                <a:cs typeface="Arial" panose="020B0604020202020204" pitchFamily="34" charset="0"/>
              </a:rPr>
              <a:t>Guidance for Performance </a:t>
            </a:r>
            <a:r>
              <a:rPr lang="en-US" sz="2000" dirty="0">
                <a:latin typeface="Arial" panose="020B0604020202020204" pitchFamily="34" charset="0"/>
                <a:cs typeface="Arial" panose="020B0604020202020204" pitchFamily="34" charset="0"/>
              </a:rPr>
              <a:t>(b, "How did you get this done in the last 3 days?"):</a:t>
            </a:r>
          </a:p>
          <a:p>
            <a:pPr marL="0" indent="0">
              <a:lnSpc>
                <a:spcPts val="3000"/>
              </a:lnSpc>
              <a:spcBef>
                <a:spcPts val="0"/>
              </a:spcBef>
              <a:buNone/>
              <a:defRPr/>
            </a:pPr>
            <a:r>
              <a:rPr lang="en-US" sz="2000" dirty="0">
                <a:latin typeface="Arial" panose="020B0604020202020204" pitchFamily="34" charset="0"/>
                <a:cs typeface="Arial" panose="020B0604020202020204" pitchFamily="34" charset="0"/>
              </a:rPr>
              <a:t>Consider all tasks within each category and how each task is p</a:t>
            </a:r>
            <a:r>
              <a:rPr lang="en-US" sz="2000" b="0" i="0" dirty="0">
                <a:effectLst/>
                <a:latin typeface="Arial" panose="020B0604020202020204" pitchFamily="34" charset="0"/>
                <a:cs typeface="Arial" panose="020B0604020202020204" pitchFamily="34" charset="0"/>
              </a:rPr>
              <a:t>erformed.  </a:t>
            </a:r>
          </a:p>
          <a:p>
            <a:pPr marL="914400" lvl="1" indent="-457200">
              <a:lnSpc>
                <a:spcPts val="3000"/>
              </a:lnSpc>
              <a:spcBef>
                <a:spcPts val="0"/>
              </a:spcBef>
              <a:buFont typeface="+mj-lt"/>
              <a:buAutoNum type="arabicPeriod"/>
              <a:defRPr/>
            </a:pPr>
            <a:r>
              <a:rPr lang="en-US" sz="2000" b="0" i="0" dirty="0">
                <a:effectLst/>
                <a:latin typeface="Arial" panose="020B0604020202020204" pitchFamily="34" charset="0"/>
                <a:cs typeface="Arial" panose="020B0604020202020204" pitchFamily="34" charset="0"/>
              </a:rPr>
              <a:t>Is the member completing the task independently? </a:t>
            </a:r>
          </a:p>
          <a:p>
            <a:pPr marL="914400" lvl="1" indent="-457200">
              <a:lnSpc>
                <a:spcPts val="3000"/>
              </a:lnSpc>
              <a:spcBef>
                <a:spcPts val="0"/>
              </a:spcBef>
              <a:buFont typeface="+mj-lt"/>
              <a:buAutoNum type="arabicPeriod"/>
              <a:defRPr/>
            </a:pPr>
            <a:r>
              <a:rPr lang="en-US" sz="2000" dirty="0">
                <a:latin typeface="Arial" panose="020B0604020202020204" pitchFamily="34" charset="0"/>
                <a:cs typeface="Arial" panose="020B0604020202020204" pitchFamily="34" charset="0"/>
              </a:rPr>
              <a:t>I</a:t>
            </a:r>
            <a:r>
              <a:rPr lang="en-US" sz="2000" b="0" i="0" dirty="0">
                <a:effectLst/>
                <a:latin typeface="Arial" panose="020B0604020202020204" pitchFamily="34" charset="0"/>
                <a:cs typeface="Arial" panose="020B0604020202020204" pitchFamily="34" charset="0"/>
              </a:rPr>
              <a:t>s someone assisting the member to complete the task? </a:t>
            </a:r>
          </a:p>
          <a:p>
            <a:pPr marL="914400" lvl="1" indent="-457200">
              <a:lnSpc>
                <a:spcPts val="3000"/>
              </a:lnSpc>
              <a:spcBef>
                <a:spcPts val="0"/>
              </a:spcBef>
              <a:buFont typeface="+mj-lt"/>
              <a:buAutoNum type="arabicPeriod"/>
              <a:defRPr/>
            </a:pPr>
            <a:r>
              <a:rPr lang="en-US" sz="2000" b="0" i="0" dirty="0">
                <a:effectLst/>
                <a:latin typeface="Arial" panose="020B0604020202020204" pitchFamily="34" charset="0"/>
                <a:cs typeface="Arial" panose="020B0604020202020204" pitchFamily="34" charset="0"/>
              </a:rPr>
              <a:t>Is the member using technology or assistive aids to complete the task? </a:t>
            </a:r>
            <a:endParaRPr lang="en-US" sz="2000" dirty="0">
              <a:latin typeface="Arial" panose="020B0604020202020204" pitchFamily="34" charset="0"/>
              <a:cs typeface="Arial" panose="020B0604020202020204" pitchFamily="34" charset="0"/>
            </a:endParaRP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671657" y="960334"/>
            <a:ext cx="10848688"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Performance</a:t>
            </a:r>
          </a:p>
        </p:txBody>
      </p:sp>
      <p:sp>
        <p:nvSpPr>
          <p:cNvPr id="4" name="Title 2">
            <a:extLst>
              <a:ext uri="{FF2B5EF4-FFF2-40B4-BE49-F238E27FC236}">
                <a16:creationId xmlns:a16="http://schemas.microsoft.com/office/drawing/2014/main" id="{D7390801-D00F-D282-F83E-E3252F7F2828}"/>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Tree>
    <p:custDataLst>
      <p:tags r:id="rId1"/>
    </p:custDataLst>
    <p:extLst>
      <p:ext uri="{BB962C8B-B14F-4D97-AF65-F5344CB8AC3E}">
        <p14:creationId xmlns:p14="http://schemas.microsoft.com/office/powerpoint/2010/main" val="838776311"/>
      </p:ext>
    </p:extLst>
  </p:cSld>
  <p:clrMapOvr>
    <a:masterClrMapping/>
  </p:clrMapOvr>
  <mc:AlternateContent xmlns:mc="http://schemas.openxmlformats.org/markup-compatibility/2006" xmlns:p14="http://schemas.microsoft.com/office/powerpoint/2010/main">
    <mc:Choice Requires="p14">
      <p:transition spd="slow" p14:dur="2000" advTm="170537"/>
    </mc:Choice>
    <mc:Fallback xmlns="">
      <p:transition spd="slow" advTm="170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1000" fill="hold"/>
                                        <p:tgtEl>
                                          <p:spTgt spid="7">
                                            <p:txEl>
                                              <p:pRg st="2" end="2"/>
                                            </p:txEl>
                                          </p:spTgt>
                                        </p:tgtEl>
                                        <p:attrNameLst>
                                          <p:attrName>ppt_w</p:attrName>
                                        </p:attrNameLst>
                                      </p:cBhvr>
                                      <p:tavLst>
                                        <p:tav tm="0">
                                          <p:val>
                                            <p:strVal val="#ppt_w+.3"/>
                                          </p:val>
                                        </p:tav>
                                        <p:tav tm="100000">
                                          <p:val>
                                            <p:strVal val="#ppt_w"/>
                                          </p:val>
                                        </p:tav>
                                      </p:tavLst>
                                    </p:anim>
                                    <p:anim calcmode="lin" valueType="num">
                                      <p:cBhvr>
                                        <p:cTn id="8"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1000" fill="hold"/>
                                        <p:tgtEl>
                                          <p:spTgt spid="7">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1000" fill="hold"/>
                                        <p:tgtEl>
                                          <p:spTgt spid="7">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10" name="Content Placeholder 1">
            <a:extLst>
              <a:ext uri="{FF2B5EF4-FFF2-40B4-BE49-F238E27FC236}">
                <a16:creationId xmlns:a16="http://schemas.microsoft.com/office/drawing/2014/main" id="{33531374-2A3E-4FB0-827A-A63BD1771DC0}"/>
              </a:ext>
            </a:extLst>
          </p:cNvPr>
          <p:cNvSpPr txBox="1">
            <a:spLocks/>
          </p:cNvSpPr>
          <p:nvPr/>
        </p:nvSpPr>
        <p:spPr>
          <a:xfrm>
            <a:off x="365443" y="1439545"/>
            <a:ext cx="11081490" cy="2966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Font typeface="Arial" panose="020B0604020202020204" pitchFamily="34" charset="0"/>
              <a:buNone/>
              <a:defRPr/>
            </a:pPr>
            <a:r>
              <a:rPr lang="en-US" sz="1800" b="1" u="sng" dirty="0">
                <a:latin typeface="Arial" panose="020B0604020202020204" pitchFamily="34" charset="0"/>
                <a:cs typeface="Arial" panose="020B0604020202020204" pitchFamily="34" charset="0"/>
              </a:rPr>
              <a:t>Guidance for Capacity </a:t>
            </a:r>
            <a:r>
              <a:rPr lang="en-US" sz="1800" dirty="0">
                <a:latin typeface="Arial" panose="020B0604020202020204" pitchFamily="34" charset="0"/>
                <a:cs typeface="Arial" panose="020B0604020202020204" pitchFamily="34" charset="0"/>
              </a:rPr>
              <a:t>(c, "How much/what aspects of these tasks can you do safely on your own?"):</a:t>
            </a:r>
          </a:p>
          <a:p>
            <a:pPr marL="0" indent="0">
              <a:lnSpc>
                <a:spcPts val="3000"/>
              </a:lnSpc>
              <a:spcBef>
                <a:spcPts val="0"/>
              </a:spcBef>
              <a:buFont typeface="Arial" panose="020B0604020202020204" pitchFamily="34" charset="0"/>
              <a:buNone/>
              <a:defRPr/>
            </a:pPr>
            <a:r>
              <a:rPr lang="en-US" sz="1800" dirty="0">
                <a:latin typeface="Arial" panose="020B0604020202020204" pitchFamily="34" charset="0"/>
                <a:cs typeface="Arial" panose="020B0604020202020204" pitchFamily="34" charset="0"/>
              </a:rPr>
              <a:t>Capacity should be based on presumed aptitude and skill to carry out activity safely. Capacity should be considered in determining time allocations - not just performance. In a majority of instances performance and capacity will be similar. </a:t>
            </a:r>
          </a:p>
          <a:p>
            <a:pPr marL="0" indent="0">
              <a:lnSpc>
                <a:spcPts val="3000"/>
              </a:lnSpc>
              <a:spcBef>
                <a:spcPts val="0"/>
              </a:spcBef>
              <a:buFont typeface="Arial" panose="020B0604020202020204" pitchFamily="34" charset="0"/>
              <a:buNone/>
              <a:defRPr/>
            </a:pPr>
            <a:endParaRPr lang="en-US" sz="1800" dirty="0">
              <a:latin typeface="Arial" panose="020B0604020202020204" pitchFamily="34" charset="0"/>
              <a:cs typeface="Arial" panose="020B0604020202020204" pitchFamily="34" charset="0"/>
            </a:endParaRPr>
          </a:p>
          <a:p>
            <a:pPr marL="0" indent="0">
              <a:lnSpc>
                <a:spcPts val="3000"/>
              </a:lnSpc>
              <a:spcBef>
                <a:spcPts val="0"/>
              </a:spcBef>
              <a:buFont typeface="Arial" panose="020B0604020202020204" pitchFamily="34" charset="0"/>
              <a:buNone/>
              <a:defRPr/>
            </a:pPr>
            <a:r>
              <a:rPr lang="en-US" sz="1800" dirty="0">
                <a:latin typeface="Arial" panose="020B0604020202020204" pitchFamily="34" charset="0"/>
                <a:cs typeface="Arial" panose="020B0604020202020204" pitchFamily="34" charset="0"/>
              </a:rPr>
              <a:t>However, capacity and performance may differ some situations:    </a:t>
            </a:r>
          </a:p>
        </p:txBody>
      </p:sp>
      <p:sp>
        <p:nvSpPr>
          <p:cNvPr id="12" name="Subtitle 3">
            <a:extLst>
              <a:ext uri="{FF2B5EF4-FFF2-40B4-BE49-F238E27FC236}">
                <a16:creationId xmlns:a16="http://schemas.microsoft.com/office/drawing/2014/main" id="{B3952C96-991E-4C59-A856-8C82C545C5BD}"/>
              </a:ext>
            </a:extLst>
          </p:cNvPr>
          <p:cNvSpPr txBox="1">
            <a:spLocks/>
          </p:cNvSpPr>
          <p:nvPr/>
        </p:nvSpPr>
        <p:spPr>
          <a:xfrm>
            <a:off x="307975" y="952051"/>
            <a:ext cx="11576050" cy="612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Capacity</a:t>
            </a:r>
          </a:p>
        </p:txBody>
      </p:sp>
      <p:sp>
        <p:nvSpPr>
          <p:cNvPr id="4" name="Title 2">
            <a:extLst>
              <a:ext uri="{FF2B5EF4-FFF2-40B4-BE49-F238E27FC236}">
                <a16:creationId xmlns:a16="http://schemas.microsoft.com/office/drawing/2014/main" id="{914E7B9E-3EC2-B092-5397-8FE9DEB692F9}"/>
              </a:ext>
            </a:extLst>
          </p:cNvPr>
          <p:cNvSpPr>
            <a:spLocks noGrp="1"/>
          </p:cNvSpPr>
          <p:nvPr>
            <p:ph type="title"/>
          </p:nvPr>
        </p:nvSpPr>
        <p:spPr>
          <a:xfrm>
            <a:off x="1577975" y="174625"/>
            <a:ext cx="9753600" cy="549275"/>
          </a:xfrm>
        </p:spPr>
        <p:txBody>
          <a:bodyPr/>
          <a:lstStyle/>
          <a:p>
            <a:pPr eaLnBrk="1" hangingPunct="1"/>
            <a:r>
              <a:rPr lang="en-US" altLang="en-US" b="1" dirty="0"/>
              <a:t>Working Healthy/WORK Training</a:t>
            </a:r>
          </a:p>
        </p:txBody>
      </p:sp>
      <p:sp>
        <p:nvSpPr>
          <p:cNvPr id="5" name="Flowchart: Alternate Process 4">
            <a:hlinkClick r:id="rId4" action="ppaction://hlinksldjump"/>
            <a:extLst>
              <a:ext uri="{FF2B5EF4-FFF2-40B4-BE49-F238E27FC236}">
                <a16:creationId xmlns:a16="http://schemas.microsoft.com/office/drawing/2014/main" id="{313C46DA-88DE-6EC1-8425-52208D91AA31}"/>
              </a:ext>
            </a:extLst>
          </p:cNvPr>
          <p:cNvSpPr/>
          <p:nvPr/>
        </p:nvSpPr>
        <p:spPr>
          <a:xfrm>
            <a:off x="365443" y="4525590"/>
            <a:ext cx="3583839" cy="1420521"/>
          </a:xfrm>
          <a:prstGeom prst="flowChartAlternateProcess">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Capacity to complete task but not doing</a:t>
            </a:r>
            <a:r>
              <a:rPr lang="en-US" dirty="0">
                <a:solidFill>
                  <a:schemeClr val="tx1"/>
                </a:solidFill>
                <a:latin typeface="Arial" panose="020B0604020202020204" pitchFamily="34" charset="0"/>
                <a:cs typeface="Arial" panose="020B0604020202020204" pitchFamily="34" charset="0"/>
              </a:rPr>
              <a:t>.</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b="1" dirty="0">
                <a:solidFill>
                  <a:schemeClr val="bg1"/>
                </a:solidFill>
                <a:highlight>
                  <a:srgbClr val="008000"/>
                </a:highlight>
                <a:latin typeface="Arial" panose="020B0604020202020204" pitchFamily="34" charset="0"/>
                <a:cs typeface="Arial" panose="020B0604020202020204" pitchFamily="34" charset="0"/>
              </a:rPr>
              <a:t>Click to Advance</a:t>
            </a:r>
          </a:p>
        </p:txBody>
      </p:sp>
      <p:sp>
        <p:nvSpPr>
          <p:cNvPr id="6" name="Flowchart: Alternate Process 5">
            <a:hlinkClick r:id="rId5" action="ppaction://hlinksldjump"/>
            <a:extLst>
              <a:ext uri="{FF2B5EF4-FFF2-40B4-BE49-F238E27FC236}">
                <a16:creationId xmlns:a16="http://schemas.microsoft.com/office/drawing/2014/main" id="{A0262E1F-873B-637B-8DA9-6EB7DF4F958B}"/>
              </a:ext>
            </a:extLst>
          </p:cNvPr>
          <p:cNvSpPr/>
          <p:nvPr/>
        </p:nvSpPr>
        <p:spPr>
          <a:xfrm>
            <a:off x="4304081" y="4514160"/>
            <a:ext cx="3583838" cy="1420521"/>
          </a:xfrm>
          <a:prstGeom prst="flowChartAlternateProcess">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Task not getting completed.</a:t>
            </a:r>
          </a:p>
          <a:p>
            <a:pPr algn="ctr"/>
            <a:endParaRPr lang="en-US" b="1" dirty="0">
              <a:solidFill>
                <a:schemeClr val="tx1"/>
              </a:solidFill>
              <a:latin typeface="Arial" panose="020B0604020202020204" pitchFamily="34" charset="0"/>
              <a:cs typeface="Arial" panose="020B0604020202020204" pitchFamily="34" charset="0"/>
            </a:endParaRPr>
          </a:p>
          <a:p>
            <a:pPr algn="ctr"/>
            <a:endParaRPr lang="en-US" b="1" dirty="0">
              <a:solidFill>
                <a:schemeClr val="tx1"/>
              </a:solidFill>
              <a:latin typeface="Arial" panose="020B0604020202020204" pitchFamily="34" charset="0"/>
              <a:cs typeface="Arial" panose="020B0604020202020204" pitchFamily="34" charset="0"/>
            </a:endParaRPr>
          </a:p>
          <a:p>
            <a:pPr algn="ctr"/>
            <a:r>
              <a:rPr lang="en-US" b="1" dirty="0">
                <a:solidFill>
                  <a:schemeClr val="bg1"/>
                </a:solidFill>
                <a:highlight>
                  <a:srgbClr val="000080"/>
                </a:highlight>
                <a:latin typeface="Arial" panose="020B0604020202020204" pitchFamily="34" charset="0"/>
                <a:cs typeface="Arial" panose="020B0604020202020204" pitchFamily="34" charset="0"/>
              </a:rPr>
              <a:t>Click to Advance</a:t>
            </a:r>
          </a:p>
        </p:txBody>
      </p:sp>
      <p:sp>
        <p:nvSpPr>
          <p:cNvPr id="8" name="Flowchart: Alternate Process 7">
            <a:hlinkClick r:id="rId6" action="ppaction://hlinksldjump"/>
            <a:extLst>
              <a:ext uri="{FF2B5EF4-FFF2-40B4-BE49-F238E27FC236}">
                <a16:creationId xmlns:a16="http://schemas.microsoft.com/office/drawing/2014/main" id="{5E378B1F-BBB8-2D10-3D9F-922721752C2D}"/>
              </a:ext>
            </a:extLst>
          </p:cNvPr>
          <p:cNvSpPr/>
          <p:nvPr/>
        </p:nvSpPr>
        <p:spPr>
          <a:xfrm>
            <a:off x="8237666" y="4514162"/>
            <a:ext cx="3596537" cy="1420521"/>
          </a:xfrm>
          <a:prstGeom prst="flowChartAlternateProcess">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Task is being completed but not safely.</a:t>
            </a:r>
          </a:p>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b="1" dirty="0">
                <a:solidFill>
                  <a:schemeClr val="bg1"/>
                </a:solidFill>
                <a:highlight>
                  <a:srgbClr val="800000"/>
                </a:highlight>
                <a:latin typeface="Arial" panose="020B0604020202020204" pitchFamily="34" charset="0"/>
                <a:cs typeface="Arial" panose="020B0604020202020204" pitchFamily="34" charset="0"/>
              </a:rPr>
              <a:t>Click to Advance</a:t>
            </a:r>
          </a:p>
        </p:txBody>
      </p:sp>
    </p:spTree>
    <p:custDataLst>
      <p:tags r:id="rId1"/>
    </p:custDataLst>
    <p:extLst>
      <p:ext uri="{BB962C8B-B14F-4D97-AF65-F5344CB8AC3E}">
        <p14:creationId xmlns:p14="http://schemas.microsoft.com/office/powerpoint/2010/main" val="835750992"/>
      </p:ext>
    </p:extLst>
  </p:cSld>
  <p:clrMapOvr>
    <a:masterClrMapping/>
  </p:clrMapOvr>
  <mc:AlternateContent xmlns:mc="http://schemas.openxmlformats.org/markup-compatibility/2006" xmlns:p14="http://schemas.microsoft.com/office/powerpoint/2010/main">
    <mc:Choice Requires="p14">
      <p:transition spd="slow" p14:dur="2000" advTm="96223"/>
    </mc:Choice>
    <mc:Fallback xmlns="">
      <p:transition spd="slow" advTm="962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p:cTn id="21" dur="1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FF44DF7-8AE4-CC1B-46D6-6FE949AC7FAA}"/>
              </a:ext>
            </a:extLst>
          </p:cNvPr>
          <p:cNvSpPr/>
          <p:nvPr/>
        </p:nvSpPr>
        <p:spPr>
          <a:xfrm>
            <a:off x="4561319" y="2795397"/>
            <a:ext cx="7009017" cy="3170256"/>
          </a:xfrm>
          <a:prstGeom prst="roundRect">
            <a:avLst/>
          </a:prstGeom>
          <a:solidFill>
            <a:schemeClr val="accent6">
              <a:lumMod val="20000"/>
              <a:lumOff val="8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15938" indent="-342900">
              <a:lnSpc>
                <a:spcPct val="135000"/>
              </a:lnSpc>
              <a:buFont typeface="+mj-lt"/>
              <a:buAutoNum type="arabicPeriod"/>
            </a:pPr>
            <a:endParaRPr lang="en-US" altLang="en-US" sz="2000" b="1" dirty="0">
              <a:solidFill>
                <a:schemeClr val="tx1"/>
              </a:solidFill>
              <a:latin typeface="Arial" panose="020B0604020202020204" pitchFamily="34" charset="0"/>
              <a:cs typeface="Arial" panose="020B0604020202020204" pitchFamily="34" charset="0"/>
            </a:endParaRPr>
          </a:p>
          <a:p>
            <a:pPr marL="515938" indent="-342900">
              <a:lnSpc>
                <a:spcPct val="135000"/>
              </a:lnSpc>
              <a:buFont typeface="+mj-lt"/>
              <a:buAutoNum type="arabicPeriod"/>
            </a:pPr>
            <a:r>
              <a:rPr lang="en-US" altLang="en-US" sz="2000" b="1" dirty="0">
                <a:solidFill>
                  <a:schemeClr val="tx1"/>
                </a:solidFill>
                <a:latin typeface="Arial" panose="020B0604020202020204" pitchFamily="34" charset="0"/>
                <a:cs typeface="Arial" panose="020B0604020202020204" pitchFamily="34" charset="0"/>
              </a:rPr>
              <a:t>Is there a policy relative to this request? </a:t>
            </a:r>
          </a:p>
          <a:p>
            <a:pPr marL="973138" lvl="1" indent="-342900">
              <a:lnSpc>
                <a:spcPct val="135000"/>
              </a:lnSpc>
              <a:buFont typeface="+mj-lt"/>
              <a:buAutoNum type="alphaLcPeriod"/>
            </a:pPr>
            <a:r>
              <a:rPr lang="en-US" altLang="en-US" sz="2000" dirty="0">
                <a:solidFill>
                  <a:schemeClr val="tx1"/>
                </a:solidFill>
                <a:latin typeface="Arial" panose="020B0604020202020204" pitchFamily="34" charset="0"/>
                <a:cs typeface="Arial" panose="020B0604020202020204" pitchFamily="34" charset="0"/>
              </a:rPr>
              <a:t>Yes.</a:t>
            </a:r>
          </a:p>
          <a:p>
            <a:pPr marL="515938" indent="-342900">
              <a:lnSpc>
                <a:spcPct val="135000"/>
              </a:lnSpc>
              <a:buFont typeface="+mj-lt"/>
              <a:buAutoNum type="arabicPeriod"/>
            </a:pPr>
            <a:r>
              <a:rPr lang="en-US" altLang="en-US" sz="2000" b="1" dirty="0">
                <a:solidFill>
                  <a:schemeClr val="tx1"/>
                </a:solidFill>
                <a:latin typeface="Arial" panose="020B0604020202020204" pitchFamily="34" charset="0"/>
                <a:cs typeface="Arial" panose="020B0604020202020204" pitchFamily="34" charset="0"/>
              </a:rPr>
              <a:t>What is the policy?</a:t>
            </a:r>
          </a:p>
          <a:p>
            <a:pPr marL="973138" lvl="1" indent="-342900">
              <a:lnSpc>
                <a:spcPct val="135000"/>
              </a:lnSpc>
              <a:buFont typeface="+mj-lt"/>
              <a:buAutoNum type="alphaLcPeriod"/>
            </a:pPr>
            <a:r>
              <a:rPr lang="en-US" sz="2000" dirty="0">
                <a:solidFill>
                  <a:schemeClr val="tx1"/>
                </a:solidFill>
                <a:latin typeface="Arial" panose="020B0604020202020204" pitchFamily="34" charset="0"/>
                <a:cs typeface="Arial" panose="020B0604020202020204" pitchFamily="34" charset="0"/>
              </a:rPr>
              <a:t>EMPLOYMENT TASKS VS ASSESSED TASKS </a:t>
            </a:r>
          </a:p>
          <a:p>
            <a:pPr marL="973138" lvl="1" indent="-342900">
              <a:lnSpc>
                <a:spcPct val="135000"/>
              </a:lnSpc>
              <a:buFont typeface="+mj-lt"/>
              <a:buAutoNum type="alphaLcPeriod"/>
            </a:pPr>
            <a:r>
              <a:rPr lang="en-US" sz="2000" dirty="0">
                <a:solidFill>
                  <a:schemeClr val="tx1"/>
                </a:solidFill>
                <a:latin typeface="Arial" panose="020B0604020202020204" pitchFamily="34" charset="0"/>
                <a:cs typeface="Arial" panose="020B0604020202020204" pitchFamily="34" charset="0"/>
              </a:rPr>
              <a:t>Assistance with ADLs and IADLs is not provided for members who are performing similar tasks at their place of employment.</a:t>
            </a:r>
          </a:p>
          <a:p>
            <a:pPr marL="630238" lvl="1">
              <a:lnSpc>
                <a:spcPct val="135000"/>
              </a:lnSpc>
            </a:pPr>
            <a:endParaRPr lang="en-US" altLang="en-US" sz="2000" dirty="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7B6036E6-A84A-498C-5C70-810944E45B9A}"/>
              </a:ext>
            </a:extLst>
          </p:cNvPr>
          <p:cNvSpPr/>
          <p:nvPr/>
        </p:nvSpPr>
        <p:spPr>
          <a:xfrm>
            <a:off x="4561320" y="2795397"/>
            <a:ext cx="7009016" cy="3170256"/>
          </a:xfrm>
          <a:prstGeom prst="roundRect">
            <a:avLst/>
          </a:prstGeom>
          <a:solidFill>
            <a:schemeClr val="accent6">
              <a:lumMod val="60000"/>
              <a:lumOff val="4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Employ due diligence </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b="1" dirty="0">
                <a:solidFill>
                  <a:schemeClr val="bg1"/>
                </a:solidFill>
                <a:highlight>
                  <a:srgbClr val="008000"/>
                </a:highlight>
                <a:latin typeface="Arial" panose="020B0604020202020204" pitchFamily="34" charset="0"/>
                <a:cs typeface="Arial" panose="020B0604020202020204" pitchFamily="34" charset="0"/>
              </a:rPr>
              <a:t>Click for answer.</a:t>
            </a:r>
          </a:p>
        </p:txBody>
      </p:sp>
      <p:sp>
        <p:nvSpPr>
          <p:cNvPr id="8" name="Rectangle: Rounded Corners 7">
            <a:extLst>
              <a:ext uri="{FF2B5EF4-FFF2-40B4-BE49-F238E27FC236}">
                <a16:creationId xmlns:a16="http://schemas.microsoft.com/office/drawing/2014/main" id="{9D3C25B0-82A7-32CC-9960-C06E78397516}"/>
              </a:ext>
            </a:extLst>
          </p:cNvPr>
          <p:cNvSpPr/>
          <p:nvPr/>
        </p:nvSpPr>
        <p:spPr>
          <a:xfrm>
            <a:off x="628015" y="2936371"/>
            <a:ext cx="3122466" cy="2049939"/>
          </a:xfrm>
          <a:prstGeom prst="roundRect">
            <a:avLst/>
          </a:prstGeom>
          <a:solidFill>
            <a:srgbClr val="FFCCCC"/>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a:solidFill>
                  <a:srgbClr val="C00000"/>
                </a:solidFill>
                <a:latin typeface="Arial" panose="020B0604020202020204" pitchFamily="34" charset="0"/>
                <a:cs typeface="Arial" panose="020B0604020202020204" pitchFamily="34" charset="0"/>
              </a:rPr>
              <a:t>No</a:t>
            </a:r>
          </a:p>
        </p:txBody>
      </p:sp>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4" name="Title 2">
            <a:extLst>
              <a:ext uri="{FF2B5EF4-FFF2-40B4-BE49-F238E27FC236}">
                <a16:creationId xmlns:a16="http://schemas.microsoft.com/office/drawing/2014/main" id="{914E7B9E-3EC2-B092-5397-8FE9DEB692F9}"/>
              </a:ext>
            </a:extLst>
          </p:cNvPr>
          <p:cNvSpPr>
            <a:spLocks noGrp="1"/>
          </p:cNvSpPr>
          <p:nvPr>
            <p:ph type="title"/>
          </p:nvPr>
        </p:nvSpPr>
        <p:spPr>
          <a:xfrm>
            <a:off x="1577975" y="174625"/>
            <a:ext cx="9753600" cy="549275"/>
          </a:xfrm>
        </p:spPr>
        <p:txBody>
          <a:bodyPr/>
          <a:lstStyle/>
          <a:p>
            <a:pPr eaLnBrk="1" hangingPunct="1"/>
            <a:r>
              <a:rPr lang="en-US" altLang="en-US" b="1" dirty="0"/>
              <a:t>Working Healthy/WORK Training</a:t>
            </a:r>
          </a:p>
        </p:txBody>
      </p:sp>
      <p:sp>
        <p:nvSpPr>
          <p:cNvPr id="5" name="Flowchart: Alternate Process 4">
            <a:extLst>
              <a:ext uri="{FF2B5EF4-FFF2-40B4-BE49-F238E27FC236}">
                <a16:creationId xmlns:a16="http://schemas.microsoft.com/office/drawing/2014/main" id="{5DE9ED19-2F86-BE09-BEB0-2D212B3054A6}"/>
              </a:ext>
            </a:extLst>
          </p:cNvPr>
          <p:cNvSpPr/>
          <p:nvPr/>
        </p:nvSpPr>
        <p:spPr>
          <a:xfrm>
            <a:off x="311151" y="1003130"/>
            <a:ext cx="11450320" cy="549275"/>
          </a:xfrm>
          <a:prstGeom prst="flowChartAlternateProcess">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SCENARIO</a:t>
            </a:r>
          </a:p>
        </p:txBody>
      </p:sp>
      <p:sp>
        <p:nvSpPr>
          <p:cNvPr id="7" name="TextBox 6">
            <a:extLst>
              <a:ext uri="{FF2B5EF4-FFF2-40B4-BE49-F238E27FC236}">
                <a16:creationId xmlns:a16="http://schemas.microsoft.com/office/drawing/2014/main" id="{6AD0EBDC-F4CD-1D8B-18D7-209491140E26}"/>
              </a:ext>
            </a:extLst>
          </p:cNvPr>
          <p:cNvSpPr txBox="1"/>
          <p:nvPr/>
        </p:nvSpPr>
        <p:spPr>
          <a:xfrm>
            <a:off x="311151" y="1573221"/>
            <a:ext cx="11450320" cy="1323439"/>
          </a:xfrm>
          <a:prstGeom prst="rect">
            <a:avLst/>
          </a:prstGeom>
          <a:noFill/>
        </p:spPr>
        <p:txBody>
          <a:bodyPr wrap="square">
            <a:spAutoFit/>
          </a:bodyPr>
          <a:lstStyle/>
          <a:p>
            <a:pPr marL="0" lvl="1">
              <a:lnSpc>
                <a:spcPts val="2400"/>
              </a:lnSpc>
              <a:spcBef>
                <a:spcPts val="0"/>
              </a:spcBef>
              <a:defRPr/>
            </a:pPr>
            <a:r>
              <a:rPr lang="en-US" sz="2000" dirty="0">
                <a:latin typeface="Arial" panose="020B0604020202020204" pitchFamily="34" charset="0"/>
                <a:cs typeface="Arial" panose="020B0604020202020204" pitchFamily="34" charset="0"/>
              </a:rPr>
              <a:t>The member has the capacity to complete meal preparation. This is demonstrated in the member’s employment at a restaurant. The member’s PAS provider is a family member that does not live with the member. The member is tired at the end of the day and wants the PAS provider to prepare evening meal.</a:t>
            </a:r>
          </a:p>
        </p:txBody>
      </p:sp>
      <p:sp>
        <p:nvSpPr>
          <p:cNvPr id="9" name="Rectangle: Rounded Corners 8">
            <a:extLst>
              <a:ext uri="{FF2B5EF4-FFF2-40B4-BE49-F238E27FC236}">
                <a16:creationId xmlns:a16="http://schemas.microsoft.com/office/drawing/2014/main" id="{61E6B953-4EEB-0911-447F-18166DC3FBF2}"/>
              </a:ext>
            </a:extLst>
          </p:cNvPr>
          <p:cNvSpPr/>
          <p:nvPr/>
        </p:nvSpPr>
        <p:spPr>
          <a:xfrm>
            <a:off x="628015" y="2917476"/>
            <a:ext cx="3122466" cy="2049939"/>
          </a:xfrm>
          <a:prstGeom prst="roundRect">
            <a:avLst/>
          </a:prstGeom>
          <a:solidFill>
            <a:schemeClr val="accent6">
              <a:lumMod val="60000"/>
              <a:lumOff val="4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Is it appropriate to add time?</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b="1" dirty="0">
                <a:solidFill>
                  <a:schemeClr val="bg1"/>
                </a:solidFill>
                <a:highlight>
                  <a:srgbClr val="008000"/>
                </a:highlight>
                <a:latin typeface="Arial" panose="020B0604020202020204" pitchFamily="34" charset="0"/>
                <a:cs typeface="Arial" panose="020B0604020202020204" pitchFamily="34" charset="0"/>
              </a:rPr>
              <a:t>Click for answer.</a:t>
            </a:r>
          </a:p>
        </p:txBody>
      </p:sp>
    </p:spTree>
    <p:extLst>
      <p:ext uri="{BB962C8B-B14F-4D97-AF65-F5344CB8AC3E}">
        <p14:creationId xmlns:p14="http://schemas.microsoft.com/office/powerpoint/2010/main" val="3750075815"/>
      </p:ext>
    </p:extLst>
  </p:cSld>
  <p:clrMapOvr>
    <a:masterClrMapping/>
  </p:clrMapOvr>
  <mc:AlternateContent xmlns:mc="http://schemas.openxmlformats.org/markup-compatibility/2006" xmlns:p14="http://schemas.microsoft.com/office/powerpoint/2010/main">
    <mc:Choice Requires="p14">
      <p:transition spd="slow" p14:dur="2000" advTm="238901"/>
    </mc:Choice>
    <mc:Fallback xmlns="">
      <p:transition spd="slow" advTm="23890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strVal val="ppt_h"/>
                                          </p:val>
                                        </p:tav>
                                      </p:tavLst>
                                    </p:anim>
                                    <p:set>
                                      <p:cBhvr>
                                        <p:cTn id="8" dur="1" fill="hold">
                                          <p:stCondLst>
                                            <p:cond delay="499"/>
                                          </p:stCondLst>
                                        </p:cTn>
                                        <p:tgtEl>
                                          <p:spTgt spid="9"/>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strVal val="ppt_h"/>
                                          </p:val>
                                        </p:tav>
                                      </p:tavLst>
                                    </p:anim>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grpId="0" nodeType="clickEffect">
                                  <p:stCondLst>
                                    <p:cond delay="0"/>
                                  </p:stCondLst>
                                  <p:childTnLst>
                                    <p:anim calcmode="lin" valueType="num">
                                      <p:cBhvr>
                                        <p:cTn id="30" dur="500"/>
                                        <p:tgtEl>
                                          <p:spTgt spid="16"/>
                                        </p:tgtEl>
                                        <p:attrNameLst>
                                          <p:attrName>ppt_w</p:attrName>
                                        </p:attrNameLst>
                                      </p:cBhvr>
                                      <p:tavLst>
                                        <p:tav tm="0">
                                          <p:val>
                                            <p:strVal val="ppt_w"/>
                                          </p:val>
                                        </p:tav>
                                        <p:tav tm="100000">
                                          <p:val>
                                            <p:fltVal val="0"/>
                                          </p:val>
                                        </p:tav>
                                      </p:tavLst>
                                    </p:anim>
                                    <p:anim calcmode="lin" valueType="num">
                                      <p:cBhvr>
                                        <p:cTn id="31" dur="500"/>
                                        <p:tgtEl>
                                          <p:spTgt spid="16"/>
                                        </p:tgtEl>
                                        <p:attrNameLst>
                                          <p:attrName>ppt_h</p:attrName>
                                        </p:attrNameLst>
                                      </p:cBhvr>
                                      <p:tavLst>
                                        <p:tav tm="0">
                                          <p:val>
                                            <p:strVal val="ppt_h"/>
                                          </p:val>
                                        </p:tav>
                                        <p:tav tm="100000">
                                          <p:val>
                                            <p:strVal val="ppt_h"/>
                                          </p:val>
                                        </p:tav>
                                      </p:tavLst>
                                    </p:anim>
                                    <p:set>
                                      <p:cBhvr>
                                        <p:cTn id="32" dur="1" fill="hold">
                                          <p:stCondLst>
                                            <p:cond delay="499"/>
                                          </p:stCondLst>
                                        </p:cTn>
                                        <p:tgtEl>
                                          <p:spTgt spid="1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7" presetClass="exit" presetSubtype="10" fill="hold" grpId="1" nodeType="clickEffect">
                                  <p:stCondLst>
                                    <p:cond delay="0"/>
                                  </p:stCondLst>
                                  <p:childTnLst>
                                    <p:anim calcmode="lin" valueType="num">
                                      <p:cBhvr>
                                        <p:cTn id="42" dur="500"/>
                                        <p:tgtEl>
                                          <p:spTgt spid="15"/>
                                        </p:tgtEl>
                                        <p:attrNameLst>
                                          <p:attrName>ppt_w</p:attrName>
                                        </p:attrNameLst>
                                      </p:cBhvr>
                                      <p:tavLst>
                                        <p:tav tm="0">
                                          <p:val>
                                            <p:strVal val="ppt_w"/>
                                          </p:val>
                                        </p:tav>
                                        <p:tav tm="100000">
                                          <p:val>
                                            <p:fltVal val="0"/>
                                          </p:val>
                                        </p:tav>
                                      </p:tavLst>
                                    </p:anim>
                                    <p:anim calcmode="lin" valueType="num">
                                      <p:cBhvr>
                                        <p:cTn id="43" dur="500"/>
                                        <p:tgtEl>
                                          <p:spTgt spid="15"/>
                                        </p:tgtEl>
                                        <p:attrNameLst>
                                          <p:attrName>ppt_h</p:attrName>
                                        </p:attrNameLst>
                                      </p:cBhvr>
                                      <p:tavLst>
                                        <p:tav tm="0">
                                          <p:val>
                                            <p:strVal val="ppt_h"/>
                                          </p:val>
                                        </p:tav>
                                        <p:tav tm="100000">
                                          <p:val>
                                            <p:strVal val="ppt_h"/>
                                          </p:val>
                                        </p:tav>
                                      </p:tavLst>
                                    </p:anim>
                                    <p:set>
                                      <p:cBhvr>
                                        <p:cTn id="44" dur="1" fill="hold">
                                          <p:stCondLst>
                                            <p:cond delay="499"/>
                                          </p:stCondLst>
                                        </p:cTn>
                                        <p:tgtEl>
                                          <p:spTgt spid="15"/>
                                        </p:tgtEl>
                                        <p:attrNameLst>
                                          <p:attrName>style.visibility</p:attrName>
                                        </p:attrNameLst>
                                      </p:cBhvr>
                                      <p:to>
                                        <p:strVal val="hidden"/>
                                      </p:to>
                                    </p:set>
                                  </p:childTnLst>
                                </p:cTn>
                              </p:par>
                            </p:childTnLst>
                          </p:cTn>
                        </p:par>
                        <p:par>
                          <p:cTn id="45" fill="hold">
                            <p:stCondLst>
                              <p:cond delay="500"/>
                            </p:stCondLst>
                            <p:childTnLst>
                              <p:par>
                                <p:cTn id="46" presetID="17" presetClass="entr" presetSubtype="10" fill="hold" grpId="1"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5"/>
                  </p:tgtEl>
                </p:cond>
              </p:nextCondLst>
            </p:seq>
          </p:childTnLst>
        </p:cTn>
      </p:par>
    </p:tnLst>
    <p:bldLst>
      <p:bldP spid="15" grpId="0" animBg="1"/>
      <p:bldP spid="15" grpId="1" animBg="1"/>
      <p:bldP spid="16" grpId="0" animBg="1"/>
      <p:bldP spid="16" grpId="1" animBg="1"/>
      <p:bldP spid="8" grpId="0" animBg="1"/>
      <p:bldP spid="8" grpId="1" animBg="1"/>
      <p:bldP spid="9" grpId="0" animBg="1"/>
      <p:bldP spid="9" grpId="1" animBg="1"/>
    </p:bldLst>
  </p:timing>
  <p:extLst>
    <p:ext uri="{E180D4A7-C9FB-4DFB-919C-405C955672EB}">
      <p14:showEvtLst xmlns:p14="http://schemas.microsoft.com/office/powerpoint/2010/main">
        <p14:triggerEvt type="onClick" time="58584" objId="9"/>
        <p14:triggerEvt type="onClick" time="85142" objId="16"/>
      </p14:showEvtLst>
    </p:ext>
  </p:extLs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FF44DF7-8AE4-CC1B-46D6-6FE949AC7FAA}"/>
              </a:ext>
            </a:extLst>
          </p:cNvPr>
          <p:cNvSpPr/>
          <p:nvPr/>
        </p:nvSpPr>
        <p:spPr>
          <a:xfrm>
            <a:off x="4574827" y="3108444"/>
            <a:ext cx="7009017" cy="3170256"/>
          </a:xfrm>
          <a:prstGeom prst="roundRect">
            <a:avLst/>
          </a:prstGeom>
          <a:solidFill>
            <a:schemeClr val="accent6">
              <a:lumMod val="20000"/>
              <a:lumOff val="8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15938" indent="-342900">
              <a:lnSpc>
                <a:spcPct val="135000"/>
              </a:lnSpc>
              <a:buFont typeface="+mj-lt"/>
              <a:buAutoNum type="arabicPeriod"/>
            </a:pPr>
            <a:endParaRPr lang="en-US" altLang="en-US" sz="2000" b="1" dirty="0">
              <a:solidFill>
                <a:schemeClr val="tx1"/>
              </a:solidFill>
              <a:latin typeface="Arial" panose="020B0604020202020204" pitchFamily="34" charset="0"/>
              <a:cs typeface="Arial" panose="020B0604020202020204" pitchFamily="34" charset="0"/>
            </a:endParaRPr>
          </a:p>
          <a:p>
            <a:pPr marL="515938" indent="-342900">
              <a:lnSpc>
                <a:spcPct val="135000"/>
              </a:lnSpc>
              <a:buFont typeface="+mj-lt"/>
              <a:buAutoNum type="arabicPeriod"/>
            </a:pPr>
            <a:r>
              <a:rPr lang="en-US" altLang="en-US" sz="2000" b="1" dirty="0">
                <a:solidFill>
                  <a:schemeClr val="tx1"/>
                </a:solidFill>
                <a:latin typeface="Arial" panose="020B0604020202020204" pitchFamily="34" charset="0"/>
                <a:cs typeface="Arial" panose="020B0604020202020204" pitchFamily="34" charset="0"/>
              </a:rPr>
              <a:t>Is there a policy relative to this request? </a:t>
            </a:r>
          </a:p>
          <a:p>
            <a:pPr marL="973138" lvl="1" indent="-342900">
              <a:lnSpc>
                <a:spcPct val="135000"/>
              </a:lnSpc>
              <a:buFont typeface="+mj-lt"/>
              <a:buAutoNum type="alphaLcPeriod"/>
            </a:pPr>
            <a:r>
              <a:rPr lang="en-US" altLang="en-US" sz="2000" dirty="0">
                <a:solidFill>
                  <a:schemeClr val="tx1"/>
                </a:solidFill>
                <a:latin typeface="Arial" panose="020B0604020202020204" pitchFamily="34" charset="0"/>
                <a:cs typeface="Arial" panose="020B0604020202020204" pitchFamily="34" charset="0"/>
              </a:rPr>
              <a:t>Yes.</a:t>
            </a:r>
          </a:p>
          <a:p>
            <a:pPr marL="515938" indent="-342900">
              <a:lnSpc>
                <a:spcPct val="135000"/>
              </a:lnSpc>
              <a:buFont typeface="+mj-lt"/>
              <a:buAutoNum type="arabicPeriod"/>
            </a:pPr>
            <a:r>
              <a:rPr lang="en-US" altLang="en-US" sz="2000" b="1" dirty="0">
                <a:solidFill>
                  <a:schemeClr val="tx1"/>
                </a:solidFill>
                <a:latin typeface="Arial" panose="020B0604020202020204" pitchFamily="34" charset="0"/>
                <a:cs typeface="Arial" panose="020B0604020202020204" pitchFamily="34" charset="0"/>
              </a:rPr>
              <a:t>What is the policy?</a:t>
            </a:r>
          </a:p>
          <a:p>
            <a:pPr marL="973138" lvl="1" indent="-342900">
              <a:lnSpc>
                <a:spcPct val="135000"/>
              </a:lnSpc>
              <a:buFont typeface="+mj-lt"/>
              <a:buAutoNum type="alphaLcPeriod"/>
            </a:pPr>
            <a:r>
              <a:rPr lang="en-US" sz="2000" dirty="0">
                <a:solidFill>
                  <a:schemeClr val="tx1"/>
                </a:solidFill>
                <a:latin typeface="Arial" panose="020B0604020202020204" pitchFamily="34" charset="0"/>
                <a:cs typeface="Arial" panose="020B0604020202020204" pitchFamily="34" charset="0"/>
              </a:rPr>
              <a:t>EMPLOYMENT TASKS VS ASSESSED TASKS </a:t>
            </a:r>
          </a:p>
          <a:p>
            <a:pPr marL="973138" lvl="1" indent="-342900">
              <a:lnSpc>
                <a:spcPct val="135000"/>
              </a:lnSpc>
              <a:buFont typeface="+mj-lt"/>
              <a:buAutoNum type="alphaLcPeriod"/>
            </a:pPr>
            <a:r>
              <a:rPr lang="en-US" sz="2000" dirty="0">
                <a:solidFill>
                  <a:schemeClr val="tx1"/>
                </a:solidFill>
                <a:latin typeface="Arial" panose="020B0604020202020204" pitchFamily="34" charset="0"/>
                <a:cs typeface="Arial" panose="020B0604020202020204" pitchFamily="34" charset="0"/>
              </a:rPr>
              <a:t>Assistance with ADLs and IADLs is not provided for members who are performing similar tasks at their place of employment.</a:t>
            </a:r>
          </a:p>
          <a:p>
            <a:pPr marL="630238" lvl="1">
              <a:lnSpc>
                <a:spcPct val="135000"/>
              </a:lnSpc>
            </a:pPr>
            <a:endParaRPr lang="en-US" altLang="en-US" sz="20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D3C25B0-82A7-32CC-9960-C06E78397516}"/>
              </a:ext>
            </a:extLst>
          </p:cNvPr>
          <p:cNvSpPr/>
          <p:nvPr/>
        </p:nvSpPr>
        <p:spPr>
          <a:xfrm>
            <a:off x="628015" y="3145414"/>
            <a:ext cx="3122466" cy="2049939"/>
          </a:xfrm>
          <a:prstGeom prst="roundRect">
            <a:avLst/>
          </a:prstGeom>
          <a:solidFill>
            <a:srgbClr val="FFCCCC"/>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a:solidFill>
                  <a:srgbClr val="C00000"/>
                </a:solidFill>
                <a:latin typeface="Arial" panose="020B0604020202020204" pitchFamily="34" charset="0"/>
                <a:cs typeface="Arial" panose="020B0604020202020204" pitchFamily="34" charset="0"/>
              </a:rPr>
              <a:t>No</a:t>
            </a:r>
          </a:p>
        </p:txBody>
      </p:sp>
      <p:sp>
        <p:nvSpPr>
          <p:cNvPr id="18" name="Rectangle: Rounded Corners 17">
            <a:extLst>
              <a:ext uri="{FF2B5EF4-FFF2-40B4-BE49-F238E27FC236}">
                <a16:creationId xmlns:a16="http://schemas.microsoft.com/office/drawing/2014/main" id="{4848FA11-14A5-6C2A-2C3F-F5418D621676}"/>
              </a:ext>
            </a:extLst>
          </p:cNvPr>
          <p:cNvSpPr/>
          <p:nvPr/>
        </p:nvSpPr>
        <p:spPr>
          <a:xfrm>
            <a:off x="929638" y="5287347"/>
            <a:ext cx="2037081" cy="1112223"/>
          </a:xfrm>
          <a:prstGeom prst="roundRect">
            <a:avLst/>
          </a:prstGeom>
          <a:solidFill>
            <a:schemeClr val="accent6">
              <a:lumMod val="75000"/>
            </a:schemeClr>
          </a:solidFill>
          <a:scene3d>
            <a:camera prst="orthographicFront"/>
            <a:lightRig rig="flood" dir="t"/>
          </a:scene3d>
          <a:sp3d extrusionH="50800" prstMaterial="dkEdge">
            <a:bevelT w="114300" h="95250" prst="artDeco"/>
          </a:sp3d>
        </p:spPr>
        <p:style>
          <a:lnRef idx="2">
            <a:schemeClr val="accent1">
              <a:shade val="15000"/>
            </a:schemeClr>
          </a:lnRef>
          <a:fillRef idx="1">
            <a:schemeClr val="accent1"/>
          </a:fillRef>
          <a:effectRef idx="0">
            <a:schemeClr val="accent1"/>
          </a:effectRef>
          <a:fontRef idx="minor">
            <a:schemeClr val="lt1"/>
          </a:fontRef>
        </p:style>
        <p:txBody>
          <a:bodyPr lIns="91440" rIns="1005840" rtlCol="0" anchor="ctr"/>
          <a:lstStyle/>
          <a:p>
            <a:pPr algn="ctr"/>
            <a:r>
              <a:rPr lang="en-US" b="1" dirty="0"/>
              <a:t>Back to Previous</a:t>
            </a:r>
          </a:p>
        </p:txBody>
      </p:sp>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4" name="Title 2">
            <a:extLst>
              <a:ext uri="{FF2B5EF4-FFF2-40B4-BE49-F238E27FC236}">
                <a16:creationId xmlns:a16="http://schemas.microsoft.com/office/drawing/2014/main" id="{914E7B9E-3EC2-B092-5397-8FE9DEB692F9}"/>
              </a:ext>
            </a:extLst>
          </p:cNvPr>
          <p:cNvSpPr>
            <a:spLocks noGrp="1"/>
          </p:cNvSpPr>
          <p:nvPr>
            <p:ph type="title"/>
          </p:nvPr>
        </p:nvSpPr>
        <p:spPr>
          <a:xfrm>
            <a:off x="1577975" y="174625"/>
            <a:ext cx="9753600" cy="549275"/>
          </a:xfrm>
        </p:spPr>
        <p:txBody>
          <a:bodyPr/>
          <a:lstStyle/>
          <a:p>
            <a:pPr eaLnBrk="1" hangingPunct="1"/>
            <a:r>
              <a:rPr lang="en-US" altLang="en-US" b="1" dirty="0"/>
              <a:t>Working Healthy/WORK Training</a:t>
            </a:r>
          </a:p>
        </p:txBody>
      </p:sp>
      <p:sp>
        <p:nvSpPr>
          <p:cNvPr id="5" name="Flowchart: Alternate Process 4">
            <a:extLst>
              <a:ext uri="{FF2B5EF4-FFF2-40B4-BE49-F238E27FC236}">
                <a16:creationId xmlns:a16="http://schemas.microsoft.com/office/drawing/2014/main" id="{5DE9ED19-2F86-BE09-BEB0-2D212B3054A6}"/>
              </a:ext>
            </a:extLst>
          </p:cNvPr>
          <p:cNvSpPr/>
          <p:nvPr/>
        </p:nvSpPr>
        <p:spPr>
          <a:xfrm>
            <a:off x="311151" y="1003130"/>
            <a:ext cx="11450320" cy="549275"/>
          </a:xfrm>
          <a:prstGeom prst="flowChartAlternateProcess">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SCENARIO</a:t>
            </a:r>
          </a:p>
        </p:txBody>
      </p:sp>
      <p:sp>
        <p:nvSpPr>
          <p:cNvPr id="7" name="TextBox 6">
            <a:extLst>
              <a:ext uri="{FF2B5EF4-FFF2-40B4-BE49-F238E27FC236}">
                <a16:creationId xmlns:a16="http://schemas.microsoft.com/office/drawing/2014/main" id="{6AD0EBDC-F4CD-1D8B-18D7-209491140E26}"/>
              </a:ext>
            </a:extLst>
          </p:cNvPr>
          <p:cNvSpPr txBox="1"/>
          <p:nvPr/>
        </p:nvSpPr>
        <p:spPr>
          <a:xfrm>
            <a:off x="311151" y="1573221"/>
            <a:ext cx="11450320" cy="1323439"/>
          </a:xfrm>
          <a:prstGeom prst="rect">
            <a:avLst/>
          </a:prstGeom>
          <a:noFill/>
        </p:spPr>
        <p:txBody>
          <a:bodyPr wrap="square">
            <a:spAutoFit/>
          </a:bodyPr>
          <a:lstStyle/>
          <a:p>
            <a:pPr marL="0" lvl="1">
              <a:lnSpc>
                <a:spcPts val="2400"/>
              </a:lnSpc>
              <a:spcBef>
                <a:spcPts val="0"/>
              </a:spcBef>
              <a:defRPr/>
            </a:pPr>
            <a:r>
              <a:rPr lang="en-US" sz="2000" dirty="0">
                <a:latin typeface="Arial" panose="020B0604020202020204" pitchFamily="34" charset="0"/>
                <a:cs typeface="Arial" panose="020B0604020202020204" pitchFamily="34" charset="0"/>
              </a:rPr>
              <a:t>The member has the capacity to complete meal preparation. This is demonstrated in the member’s employment at a restaurant. The member’s PAS provider is a family member that does not live with the member. The member is tired at the end of the day and wants the PAS provider to prepare evening meal.</a:t>
            </a:r>
          </a:p>
        </p:txBody>
      </p:sp>
      <p:sp>
        <p:nvSpPr>
          <p:cNvPr id="17" name="Action Button: Go Back or Previous 16">
            <a:hlinkClick r:id="rId3" action="ppaction://hlinksldjump" highlightClick="1"/>
            <a:extLst>
              <a:ext uri="{FF2B5EF4-FFF2-40B4-BE49-F238E27FC236}">
                <a16:creationId xmlns:a16="http://schemas.microsoft.com/office/drawing/2014/main" id="{ABD7F9CD-2B7E-9A11-9833-63815B8811B2}"/>
              </a:ext>
            </a:extLst>
          </p:cNvPr>
          <p:cNvSpPr/>
          <p:nvPr/>
        </p:nvSpPr>
        <p:spPr>
          <a:xfrm>
            <a:off x="2051199" y="5557687"/>
            <a:ext cx="720471" cy="626301"/>
          </a:xfrm>
          <a:prstGeom prst="actionButtonBackPrevious">
            <a:avLst/>
          </a:prstGeom>
          <a:solidFill>
            <a:schemeClr val="accent6">
              <a:lumMod val="40000"/>
              <a:lumOff val="60000"/>
            </a:schemeClr>
          </a:solidFill>
          <a:ln w="38100">
            <a:solidFill>
              <a:schemeClr val="accent6">
                <a:lumMod val="75000"/>
              </a:schemeClr>
            </a:solidFill>
          </a:ln>
          <a:scene3d>
            <a:camera prst="orthographicFront"/>
            <a:lightRig rig="threePt" dir="t"/>
          </a:scene3d>
          <a:sp3d contour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amera 1">
            <a:extLst>
              <a:ext uri="{FF2B5EF4-FFF2-40B4-BE49-F238E27FC236}">
                <a16:creationId xmlns:a16="http://schemas.microsoft.com/office/drawing/2014/main" id="{781A4A7A-F188-BEDC-90E3-0B8811EFE7D5}"/>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04170" y="-25570"/>
            <a:ext cx="1687830" cy="1687830"/>
          </a:xfrm>
          <a:prstGeom prst="ellipse">
            <a:avLst/>
          </a:prstGeom>
          <a:ln>
            <a:noFill/>
          </a:ln>
          <a:effectLst>
            <a:softEdge rad="127000"/>
          </a:effectLst>
        </p:spPr>
      </p:pic>
    </p:spTree>
    <p:extLst>
      <p:ext uri="{BB962C8B-B14F-4D97-AF65-F5344CB8AC3E}">
        <p14:creationId xmlns:p14="http://schemas.microsoft.com/office/powerpoint/2010/main" val="12210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strVal val="ppt_h"/>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7" presetClass="exit" presetSubtype="10" fill="hold" grpId="1" nodeType="clickEffect">
                                  <p:stCondLst>
                                    <p:cond delay="0"/>
                                  </p:stCondLst>
                                  <p:childTnLst>
                                    <p:anim calcmode="lin" valueType="num">
                                      <p:cBhvr>
                                        <p:cTn id="25" dur="500"/>
                                        <p:tgtEl>
                                          <p:spTgt spid="15"/>
                                        </p:tgtEl>
                                        <p:attrNameLst>
                                          <p:attrName>ppt_w</p:attrName>
                                        </p:attrNameLst>
                                      </p:cBhvr>
                                      <p:tavLst>
                                        <p:tav tm="0">
                                          <p:val>
                                            <p:strVal val="ppt_w"/>
                                          </p:val>
                                        </p:tav>
                                        <p:tav tm="100000">
                                          <p:val>
                                            <p:fltVal val="0"/>
                                          </p:val>
                                        </p:tav>
                                      </p:tavLst>
                                    </p:anim>
                                    <p:anim calcmode="lin" valueType="num">
                                      <p:cBhvr>
                                        <p:cTn id="26" dur="500"/>
                                        <p:tgtEl>
                                          <p:spTgt spid="15"/>
                                        </p:tgtEl>
                                        <p:attrNameLst>
                                          <p:attrName>ppt_h</p:attrName>
                                        </p:attrNameLst>
                                      </p:cBhvr>
                                      <p:tavLst>
                                        <p:tav tm="0">
                                          <p:val>
                                            <p:strVal val="ppt_h"/>
                                          </p:val>
                                        </p:tav>
                                        <p:tav tm="100000">
                                          <p:val>
                                            <p:strVal val="ppt_h"/>
                                          </p:val>
                                        </p:tav>
                                      </p:tavLst>
                                    </p:anim>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P spid="15"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FF44DF7-8AE4-CC1B-46D6-6FE949AC7FAA}"/>
              </a:ext>
            </a:extLst>
          </p:cNvPr>
          <p:cNvSpPr/>
          <p:nvPr/>
        </p:nvSpPr>
        <p:spPr>
          <a:xfrm>
            <a:off x="3760471" y="3161328"/>
            <a:ext cx="8206740" cy="3282552"/>
          </a:xfrm>
          <a:prstGeom prst="roundRect">
            <a:avLst/>
          </a:prstGeom>
          <a:solidFill>
            <a:schemeClr val="accent1">
              <a:lumMod val="20000"/>
              <a:lumOff val="8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15938" indent="-342900">
              <a:lnSpc>
                <a:spcPct val="135000"/>
              </a:lnSpc>
              <a:buFont typeface="+mj-lt"/>
              <a:buAutoNum type="arabicPeriod"/>
            </a:pPr>
            <a:r>
              <a:rPr lang="en-US" altLang="en-US" b="1" dirty="0">
                <a:solidFill>
                  <a:schemeClr val="tx1"/>
                </a:solidFill>
                <a:latin typeface="Arial" panose="020B0604020202020204" pitchFamily="34" charset="0"/>
                <a:cs typeface="Arial" panose="020B0604020202020204" pitchFamily="34" charset="0"/>
              </a:rPr>
              <a:t>Is there a policy relative to this request? </a:t>
            </a:r>
          </a:p>
          <a:p>
            <a:pPr marL="973138" lvl="1" indent="-342900">
              <a:lnSpc>
                <a:spcPct val="135000"/>
              </a:lnSpc>
              <a:buFont typeface="+mj-lt"/>
              <a:buAutoNum type="alphaLcPeriod"/>
            </a:pPr>
            <a:r>
              <a:rPr lang="en-US" altLang="en-US" dirty="0">
                <a:solidFill>
                  <a:schemeClr val="tx1"/>
                </a:solidFill>
                <a:latin typeface="Arial" panose="020B0604020202020204" pitchFamily="34" charset="0"/>
                <a:cs typeface="Arial" panose="020B0604020202020204" pitchFamily="34" charset="0"/>
              </a:rPr>
              <a:t>Yes.</a:t>
            </a:r>
          </a:p>
          <a:p>
            <a:pPr marL="515938" indent="-342900">
              <a:lnSpc>
                <a:spcPct val="135000"/>
              </a:lnSpc>
              <a:buFont typeface="+mj-lt"/>
              <a:buAutoNum type="arabicPeriod"/>
            </a:pPr>
            <a:r>
              <a:rPr lang="en-US" altLang="en-US" b="1" dirty="0">
                <a:solidFill>
                  <a:schemeClr val="tx1"/>
                </a:solidFill>
                <a:latin typeface="Arial" panose="020B0604020202020204" pitchFamily="34" charset="0"/>
                <a:cs typeface="Arial" panose="020B0604020202020204" pitchFamily="34" charset="0"/>
              </a:rPr>
              <a:t>What is the policy?</a:t>
            </a:r>
          </a:p>
          <a:p>
            <a:pPr marL="973138" lvl="1" indent="-342900">
              <a:lnSpc>
                <a:spcPct val="135000"/>
              </a:lnSpc>
              <a:buFont typeface="+mj-lt"/>
              <a:buAutoNum type="alphaLcPeriod"/>
            </a:pPr>
            <a:r>
              <a:rPr lang="en-US" dirty="0">
                <a:solidFill>
                  <a:schemeClr val="tx1"/>
                </a:solidFill>
                <a:latin typeface="Arial" panose="020B0604020202020204" pitchFamily="34" charset="0"/>
                <a:cs typeface="Arial" panose="020B0604020202020204" pitchFamily="34" charset="0"/>
              </a:rPr>
              <a:t>CLEANING </a:t>
            </a:r>
          </a:p>
          <a:p>
            <a:pPr marL="973138" lvl="1" indent="-342900">
              <a:lnSpc>
                <a:spcPct val="135000"/>
              </a:lnSpc>
              <a:buFont typeface="+mj-lt"/>
              <a:buAutoNum type="alphaLcPeriod"/>
            </a:pPr>
            <a:r>
              <a:rPr lang="en-US" dirty="0">
                <a:solidFill>
                  <a:schemeClr val="tx1"/>
                </a:solidFill>
                <a:latin typeface="Arial" panose="020B0604020202020204" pitchFamily="34" charset="0"/>
                <a:cs typeface="Arial" panose="020B0604020202020204" pitchFamily="34" charset="0"/>
              </a:rPr>
              <a:t>WORK doesn’t provide extra oversight/assistance related to:</a:t>
            </a:r>
          </a:p>
          <a:p>
            <a:pPr marL="1487488" lvl="2" indent="-400050">
              <a:lnSpc>
                <a:spcPct val="135000"/>
              </a:lnSpc>
              <a:buFont typeface="+mj-lt"/>
              <a:buAutoNum type="romanLcPeriod"/>
            </a:pPr>
            <a:r>
              <a:rPr lang="en-US" dirty="0">
                <a:solidFill>
                  <a:schemeClr val="tx1"/>
                </a:solidFill>
                <a:latin typeface="Arial" panose="020B0604020202020204" pitchFamily="34" charset="0"/>
                <a:cs typeface="Arial" panose="020B0604020202020204" pitchFamily="34" charset="0"/>
              </a:rPr>
              <a:t>Extra time for cleaning. </a:t>
            </a:r>
          </a:p>
          <a:p>
            <a:pPr marL="1487488" lvl="2" indent="-400050">
              <a:lnSpc>
                <a:spcPct val="135000"/>
              </a:lnSpc>
              <a:buFont typeface="+mj-lt"/>
              <a:buAutoNum type="romanLcPeriod"/>
            </a:pPr>
            <a:r>
              <a:rPr lang="en-US" dirty="0">
                <a:solidFill>
                  <a:schemeClr val="tx1"/>
                </a:solidFill>
                <a:latin typeface="Arial" panose="020B0604020202020204" pitchFamily="34" charset="0"/>
                <a:cs typeface="Arial" panose="020B0604020202020204" pitchFamily="34" charset="0"/>
              </a:rPr>
              <a:t>Cleaning related to hoarding or infestations.</a:t>
            </a:r>
          </a:p>
          <a:p>
            <a:pPr marL="1487488" lvl="2" indent="-400050">
              <a:lnSpc>
                <a:spcPct val="135000"/>
              </a:lnSpc>
              <a:buFont typeface="+mj-lt"/>
              <a:buAutoNum type="romanLcPeriod"/>
            </a:pPr>
            <a:r>
              <a:rPr lang="en-US" dirty="0">
                <a:solidFill>
                  <a:schemeClr val="tx1"/>
                </a:solidFill>
                <a:latin typeface="Arial" panose="020B0604020202020204" pitchFamily="34" charset="0"/>
                <a:cs typeface="Arial" panose="020B0604020202020204" pitchFamily="34" charset="0"/>
              </a:rPr>
              <a:t>Organizing, packing, and/or putting things into/out of storage. </a:t>
            </a:r>
          </a:p>
        </p:txBody>
      </p:sp>
      <p:sp>
        <p:nvSpPr>
          <p:cNvPr id="8" name="Rectangle: Rounded Corners 7">
            <a:extLst>
              <a:ext uri="{FF2B5EF4-FFF2-40B4-BE49-F238E27FC236}">
                <a16:creationId xmlns:a16="http://schemas.microsoft.com/office/drawing/2014/main" id="{9D3C25B0-82A7-32CC-9960-C06E78397516}"/>
              </a:ext>
            </a:extLst>
          </p:cNvPr>
          <p:cNvSpPr/>
          <p:nvPr/>
        </p:nvSpPr>
        <p:spPr>
          <a:xfrm>
            <a:off x="283543" y="3161327"/>
            <a:ext cx="3220651" cy="1794108"/>
          </a:xfrm>
          <a:prstGeom prst="roundRect">
            <a:avLst/>
          </a:prstGeom>
          <a:solidFill>
            <a:srgbClr val="FFCCCC"/>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rgbClr val="C00000"/>
                </a:solidFill>
                <a:latin typeface="Arial" panose="020B0604020202020204" pitchFamily="34" charset="0"/>
                <a:cs typeface="Arial" panose="020B0604020202020204" pitchFamily="34" charset="0"/>
              </a:rPr>
              <a:t>The need is not being met.</a:t>
            </a:r>
          </a:p>
          <a:p>
            <a:pPr algn="ctr"/>
            <a:endParaRPr lang="en-US" sz="2400" b="1" dirty="0">
              <a:solidFill>
                <a:srgbClr val="C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1E6B953-4EEB-0911-447F-18166DC3FBF2}"/>
              </a:ext>
            </a:extLst>
          </p:cNvPr>
          <p:cNvSpPr/>
          <p:nvPr/>
        </p:nvSpPr>
        <p:spPr>
          <a:xfrm>
            <a:off x="294175" y="3138623"/>
            <a:ext cx="3220652" cy="1794108"/>
          </a:xfrm>
          <a:prstGeom prst="roundRect">
            <a:avLst/>
          </a:prstGeom>
          <a:solidFill>
            <a:schemeClr val="accent1">
              <a:lumMod val="60000"/>
              <a:lumOff val="4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How is the need being met?</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b="1" dirty="0">
                <a:solidFill>
                  <a:schemeClr val="bg1"/>
                </a:solidFill>
                <a:highlight>
                  <a:srgbClr val="000080"/>
                </a:highlight>
                <a:latin typeface="Arial" panose="020B0604020202020204" pitchFamily="34" charset="0"/>
                <a:cs typeface="Arial" panose="020B0604020202020204" pitchFamily="34" charset="0"/>
              </a:rPr>
              <a:t>Click for answer.</a:t>
            </a:r>
          </a:p>
        </p:txBody>
      </p:sp>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4" name="Title 2">
            <a:extLst>
              <a:ext uri="{FF2B5EF4-FFF2-40B4-BE49-F238E27FC236}">
                <a16:creationId xmlns:a16="http://schemas.microsoft.com/office/drawing/2014/main" id="{914E7B9E-3EC2-B092-5397-8FE9DEB692F9}"/>
              </a:ext>
            </a:extLst>
          </p:cNvPr>
          <p:cNvSpPr>
            <a:spLocks noGrp="1"/>
          </p:cNvSpPr>
          <p:nvPr>
            <p:ph type="title"/>
          </p:nvPr>
        </p:nvSpPr>
        <p:spPr>
          <a:xfrm>
            <a:off x="1577975" y="174625"/>
            <a:ext cx="9753600" cy="549275"/>
          </a:xfrm>
        </p:spPr>
        <p:txBody>
          <a:bodyPr/>
          <a:lstStyle/>
          <a:p>
            <a:pPr eaLnBrk="1" hangingPunct="1"/>
            <a:r>
              <a:rPr lang="en-US" altLang="en-US" b="1" dirty="0"/>
              <a:t>Working Healthy/WORK Training</a:t>
            </a:r>
          </a:p>
        </p:txBody>
      </p:sp>
      <p:sp>
        <p:nvSpPr>
          <p:cNvPr id="5" name="Flowchart: Alternate Process 4">
            <a:extLst>
              <a:ext uri="{FF2B5EF4-FFF2-40B4-BE49-F238E27FC236}">
                <a16:creationId xmlns:a16="http://schemas.microsoft.com/office/drawing/2014/main" id="{5DE9ED19-2F86-BE09-BEB0-2D212B3054A6}"/>
              </a:ext>
            </a:extLst>
          </p:cNvPr>
          <p:cNvSpPr/>
          <p:nvPr/>
        </p:nvSpPr>
        <p:spPr>
          <a:xfrm>
            <a:off x="311151" y="956977"/>
            <a:ext cx="11569698" cy="549275"/>
          </a:xfrm>
          <a:prstGeom prst="flowChartAlternateProcess">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SCENARIO</a:t>
            </a:r>
          </a:p>
        </p:txBody>
      </p:sp>
      <p:sp>
        <p:nvSpPr>
          <p:cNvPr id="7" name="TextBox 6">
            <a:extLst>
              <a:ext uri="{FF2B5EF4-FFF2-40B4-BE49-F238E27FC236}">
                <a16:creationId xmlns:a16="http://schemas.microsoft.com/office/drawing/2014/main" id="{6AD0EBDC-F4CD-1D8B-18D7-209491140E26}"/>
              </a:ext>
            </a:extLst>
          </p:cNvPr>
          <p:cNvSpPr txBox="1"/>
          <p:nvPr/>
        </p:nvSpPr>
        <p:spPr>
          <a:xfrm>
            <a:off x="311151" y="1507407"/>
            <a:ext cx="11569698" cy="1631216"/>
          </a:xfrm>
          <a:prstGeom prst="rect">
            <a:avLst/>
          </a:prstGeom>
          <a:noFill/>
        </p:spPr>
        <p:txBody>
          <a:bodyPr wrap="square">
            <a:spAutoFit/>
          </a:bodyPr>
          <a:lstStyle/>
          <a:p>
            <a:pPr marL="0" lvl="1">
              <a:lnSpc>
                <a:spcPts val="2400"/>
              </a:lnSpc>
              <a:spcBef>
                <a:spcPts val="0"/>
              </a:spcBef>
              <a:defRPr/>
            </a:pPr>
            <a:r>
              <a:rPr lang="en-US" sz="2000" dirty="0">
                <a:latin typeface="Arial" panose="020B0604020202020204" pitchFamily="34" charset="0"/>
                <a:cs typeface="Arial" panose="020B0604020202020204" pitchFamily="34" charset="0"/>
              </a:rPr>
              <a:t>The member does not have the capacity to complete housekeeping tasks due to limited mobility and vision impairment. Time is assessed for total support (getting the maximum amount of time) which is 2 hours per week. However, the member does not have a provider willing to go into the home. The dirty / cluttered condition of home is putting the member endanger of eviction. The member does have a history of hoarding and refusing assistance.</a:t>
            </a:r>
          </a:p>
        </p:txBody>
      </p:sp>
      <p:sp>
        <p:nvSpPr>
          <p:cNvPr id="13" name="Rectangle: Rounded Corners 12">
            <a:extLst>
              <a:ext uri="{FF2B5EF4-FFF2-40B4-BE49-F238E27FC236}">
                <a16:creationId xmlns:a16="http://schemas.microsoft.com/office/drawing/2014/main" id="{708EA141-2824-F9B0-524C-5DDC71DDBDD6}"/>
              </a:ext>
            </a:extLst>
          </p:cNvPr>
          <p:cNvSpPr/>
          <p:nvPr/>
        </p:nvSpPr>
        <p:spPr>
          <a:xfrm>
            <a:off x="9475470" y="3335209"/>
            <a:ext cx="2150110" cy="761852"/>
          </a:xfrm>
          <a:prstGeom prst="roundRect">
            <a:avLst/>
          </a:prstGeom>
          <a:scene3d>
            <a:camera prst="orthographicFront"/>
            <a:lightRig rig="flood" dir="t"/>
          </a:scene3d>
          <a:sp3d extrusionH="50800" prstMaterial="dkEdge">
            <a:bevelT w="114300" h="95250" prst="artDeco"/>
          </a:sp3d>
        </p:spPr>
        <p:style>
          <a:lnRef idx="2">
            <a:schemeClr val="accent1">
              <a:shade val="15000"/>
            </a:schemeClr>
          </a:lnRef>
          <a:fillRef idx="1">
            <a:schemeClr val="accent1"/>
          </a:fillRef>
          <a:effectRef idx="0">
            <a:schemeClr val="accent1"/>
          </a:effectRef>
          <a:fontRef idx="minor">
            <a:schemeClr val="lt1"/>
          </a:fontRef>
        </p:style>
        <p:txBody>
          <a:bodyPr lIns="91440" rIns="1005840" rtlCol="0" anchor="ctr"/>
          <a:lstStyle/>
          <a:p>
            <a:pPr algn="ctr"/>
            <a:r>
              <a:rPr lang="en-US" b="1" dirty="0"/>
              <a:t>Click for More Info</a:t>
            </a:r>
          </a:p>
        </p:txBody>
      </p:sp>
      <p:sp>
        <p:nvSpPr>
          <p:cNvPr id="10" name="Action Button: Get Information 9">
            <a:hlinkClick r:id="" action="ppaction://hlinkshowjump?jump=nextslide" highlightClick="1"/>
            <a:extLst>
              <a:ext uri="{FF2B5EF4-FFF2-40B4-BE49-F238E27FC236}">
                <a16:creationId xmlns:a16="http://schemas.microsoft.com/office/drawing/2014/main" id="{1E5A0086-7B5E-8F78-59A0-43D1BF15F2A1}"/>
              </a:ext>
            </a:extLst>
          </p:cNvPr>
          <p:cNvSpPr/>
          <p:nvPr/>
        </p:nvSpPr>
        <p:spPr>
          <a:xfrm>
            <a:off x="10779126" y="3429000"/>
            <a:ext cx="651510" cy="550991"/>
          </a:xfrm>
          <a:prstGeom prst="actionButtonInformation">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7B6036E6-A84A-498C-5C70-810944E45B9A}"/>
              </a:ext>
            </a:extLst>
          </p:cNvPr>
          <p:cNvSpPr/>
          <p:nvPr/>
        </p:nvSpPr>
        <p:spPr>
          <a:xfrm>
            <a:off x="3771104" y="3173674"/>
            <a:ext cx="8206740" cy="3292911"/>
          </a:xfrm>
          <a:prstGeom prst="roundRect">
            <a:avLst/>
          </a:prstGeom>
          <a:solidFill>
            <a:schemeClr val="accent1">
              <a:lumMod val="60000"/>
              <a:lumOff val="4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Employ due diligence </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b="1" dirty="0">
                <a:solidFill>
                  <a:schemeClr val="bg1"/>
                </a:solidFill>
                <a:highlight>
                  <a:srgbClr val="000080"/>
                </a:highlight>
                <a:latin typeface="Arial" panose="020B0604020202020204" pitchFamily="34" charset="0"/>
                <a:cs typeface="Arial" panose="020B0604020202020204" pitchFamily="34" charset="0"/>
              </a:rPr>
              <a:t>Click for answer.</a:t>
            </a:r>
          </a:p>
        </p:txBody>
      </p:sp>
    </p:spTree>
    <p:extLst>
      <p:ext uri="{BB962C8B-B14F-4D97-AF65-F5344CB8AC3E}">
        <p14:creationId xmlns:p14="http://schemas.microsoft.com/office/powerpoint/2010/main" val="192582855"/>
      </p:ext>
    </p:extLst>
  </p:cSld>
  <p:clrMapOvr>
    <a:masterClrMapping/>
  </p:clrMapOvr>
  <mc:AlternateContent xmlns:mc="http://schemas.openxmlformats.org/markup-compatibility/2006" xmlns:p14="http://schemas.microsoft.com/office/powerpoint/2010/main">
    <mc:Choice Requires="p14">
      <p:transition spd="slow" p14:dur="2000" advTm="174436"/>
    </mc:Choice>
    <mc:Fallback xmlns="">
      <p:transition spd="slow" advTm="17443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strVal val="ppt_h"/>
                                          </p:val>
                                        </p:tav>
                                      </p:tavLst>
                                    </p:anim>
                                    <p:set>
                                      <p:cBhvr>
                                        <p:cTn id="8" dur="1" fill="hold">
                                          <p:stCondLst>
                                            <p:cond delay="499"/>
                                          </p:stCondLst>
                                        </p:cTn>
                                        <p:tgtEl>
                                          <p:spTgt spid="9"/>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strVal val="ppt_h"/>
                                          </p:val>
                                        </p:tav>
                                      </p:tavLst>
                                    </p:anim>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grpId="0" nodeType="clickEffect">
                                  <p:stCondLst>
                                    <p:cond delay="0"/>
                                  </p:stCondLst>
                                  <p:childTnLst>
                                    <p:anim calcmode="lin" valueType="num">
                                      <p:cBhvr>
                                        <p:cTn id="30" dur="500"/>
                                        <p:tgtEl>
                                          <p:spTgt spid="16"/>
                                        </p:tgtEl>
                                        <p:attrNameLst>
                                          <p:attrName>ppt_w</p:attrName>
                                        </p:attrNameLst>
                                      </p:cBhvr>
                                      <p:tavLst>
                                        <p:tav tm="0">
                                          <p:val>
                                            <p:strVal val="ppt_w"/>
                                          </p:val>
                                        </p:tav>
                                        <p:tav tm="100000">
                                          <p:val>
                                            <p:fltVal val="0"/>
                                          </p:val>
                                        </p:tav>
                                      </p:tavLst>
                                    </p:anim>
                                    <p:anim calcmode="lin" valueType="num">
                                      <p:cBhvr>
                                        <p:cTn id="31" dur="500"/>
                                        <p:tgtEl>
                                          <p:spTgt spid="16"/>
                                        </p:tgtEl>
                                        <p:attrNameLst>
                                          <p:attrName>ppt_h</p:attrName>
                                        </p:attrNameLst>
                                      </p:cBhvr>
                                      <p:tavLst>
                                        <p:tav tm="0">
                                          <p:val>
                                            <p:strVal val="ppt_h"/>
                                          </p:val>
                                        </p:tav>
                                        <p:tav tm="100000">
                                          <p:val>
                                            <p:strVal val="ppt_h"/>
                                          </p:val>
                                        </p:tav>
                                      </p:tavLst>
                                    </p:anim>
                                    <p:set>
                                      <p:cBhvr>
                                        <p:cTn id="32" dur="1" fill="hold">
                                          <p:stCondLst>
                                            <p:cond delay="499"/>
                                          </p:stCondLst>
                                        </p:cTn>
                                        <p:tgtEl>
                                          <p:spTgt spid="1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7" presetClass="exit" presetSubtype="10" fill="hold" grpId="1" nodeType="clickEffect">
                                  <p:stCondLst>
                                    <p:cond delay="0"/>
                                  </p:stCondLst>
                                  <p:childTnLst>
                                    <p:anim calcmode="lin" valueType="num">
                                      <p:cBhvr>
                                        <p:cTn id="42" dur="500"/>
                                        <p:tgtEl>
                                          <p:spTgt spid="15"/>
                                        </p:tgtEl>
                                        <p:attrNameLst>
                                          <p:attrName>ppt_w</p:attrName>
                                        </p:attrNameLst>
                                      </p:cBhvr>
                                      <p:tavLst>
                                        <p:tav tm="0">
                                          <p:val>
                                            <p:strVal val="ppt_w"/>
                                          </p:val>
                                        </p:tav>
                                        <p:tav tm="100000">
                                          <p:val>
                                            <p:fltVal val="0"/>
                                          </p:val>
                                        </p:tav>
                                      </p:tavLst>
                                    </p:anim>
                                    <p:anim calcmode="lin" valueType="num">
                                      <p:cBhvr>
                                        <p:cTn id="43" dur="500"/>
                                        <p:tgtEl>
                                          <p:spTgt spid="15"/>
                                        </p:tgtEl>
                                        <p:attrNameLst>
                                          <p:attrName>ppt_h</p:attrName>
                                        </p:attrNameLst>
                                      </p:cBhvr>
                                      <p:tavLst>
                                        <p:tav tm="0">
                                          <p:val>
                                            <p:strVal val="ppt_h"/>
                                          </p:val>
                                        </p:tav>
                                        <p:tav tm="100000">
                                          <p:val>
                                            <p:strVal val="ppt_h"/>
                                          </p:val>
                                        </p:tav>
                                      </p:tavLst>
                                    </p:anim>
                                    <p:set>
                                      <p:cBhvr>
                                        <p:cTn id="44" dur="1" fill="hold">
                                          <p:stCondLst>
                                            <p:cond delay="499"/>
                                          </p:stCondLst>
                                        </p:cTn>
                                        <p:tgtEl>
                                          <p:spTgt spid="15"/>
                                        </p:tgtEl>
                                        <p:attrNameLst>
                                          <p:attrName>style.visibility</p:attrName>
                                        </p:attrNameLst>
                                      </p:cBhvr>
                                      <p:to>
                                        <p:strVal val="hidden"/>
                                      </p:to>
                                    </p:set>
                                  </p:childTnLst>
                                </p:cTn>
                              </p:par>
                            </p:childTnLst>
                          </p:cTn>
                        </p:par>
                        <p:par>
                          <p:cTn id="45" fill="hold">
                            <p:stCondLst>
                              <p:cond delay="500"/>
                            </p:stCondLst>
                            <p:childTnLst>
                              <p:par>
                                <p:cTn id="46" presetID="17" presetClass="entr" presetSubtype="10" fill="hold" grpId="1"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5"/>
                  </p:tgtEl>
                </p:cond>
              </p:nextCondLst>
            </p:seq>
          </p:childTnLst>
        </p:cTn>
      </p:par>
    </p:tnLst>
    <p:bldLst>
      <p:bldP spid="15" grpId="0" animBg="1"/>
      <p:bldP spid="15" grpId="1" animBg="1"/>
      <p:bldP spid="8" grpId="0" animBg="1"/>
      <p:bldP spid="8" grpId="1" animBg="1"/>
      <p:bldP spid="9" grpId="0" animBg="1"/>
      <p:bldP spid="9" grpId="1" animBg="1"/>
      <p:bldP spid="16" grpId="0" animBg="1"/>
      <p:bldP spid="16" grpId="1" animBg="1"/>
    </p:bldLst>
  </p:timing>
  <p:extLst>
    <p:ext uri="{E180D4A7-C9FB-4DFB-919C-405C955672EB}">
      <p14:showEvtLst xmlns:p14="http://schemas.microsoft.com/office/powerpoint/2010/main">
        <p14:triggerEvt type="onClick" time="57416" objId="9"/>
        <p14:triggerEvt type="onClick" time="96583" objId="16"/>
        <p14:triggerEvt type="onClick" time="166895" objId="15"/>
        <p14:triggerEvt type="onClick" time="168527" objId="16"/>
      </p14:showEvtLst>
    </p:ext>
  </p:extLs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FF44DF7-8AE4-CC1B-46D6-6FE949AC7FAA}"/>
              </a:ext>
            </a:extLst>
          </p:cNvPr>
          <p:cNvSpPr/>
          <p:nvPr/>
        </p:nvSpPr>
        <p:spPr>
          <a:xfrm>
            <a:off x="3760471" y="3097530"/>
            <a:ext cx="8206740" cy="3282552"/>
          </a:xfrm>
          <a:prstGeom prst="roundRect">
            <a:avLst/>
          </a:prstGeom>
          <a:solidFill>
            <a:schemeClr val="accent1">
              <a:lumMod val="20000"/>
              <a:lumOff val="8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15938" indent="-342900">
              <a:lnSpc>
                <a:spcPct val="135000"/>
              </a:lnSpc>
              <a:buFont typeface="+mj-lt"/>
              <a:buAutoNum type="arabicPeriod"/>
            </a:pPr>
            <a:r>
              <a:rPr lang="en-US" altLang="en-US" b="1" dirty="0">
                <a:solidFill>
                  <a:schemeClr val="tx1"/>
                </a:solidFill>
                <a:latin typeface="Arial" panose="020B0604020202020204" pitchFamily="34" charset="0"/>
                <a:cs typeface="Arial" panose="020B0604020202020204" pitchFamily="34" charset="0"/>
              </a:rPr>
              <a:t>Is there a policy relative to this request? </a:t>
            </a:r>
          </a:p>
          <a:p>
            <a:pPr marL="973138" lvl="1" indent="-342900">
              <a:lnSpc>
                <a:spcPct val="135000"/>
              </a:lnSpc>
              <a:buFont typeface="+mj-lt"/>
              <a:buAutoNum type="alphaLcPeriod"/>
            </a:pPr>
            <a:r>
              <a:rPr lang="en-US" altLang="en-US" dirty="0">
                <a:solidFill>
                  <a:schemeClr val="tx1"/>
                </a:solidFill>
                <a:latin typeface="Arial" panose="020B0604020202020204" pitchFamily="34" charset="0"/>
                <a:cs typeface="Arial" panose="020B0604020202020204" pitchFamily="34" charset="0"/>
              </a:rPr>
              <a:t>Yes.</a:t>
            </a:r>
          </a:p>
          <a:p>
            <a:pPr marL="515938" indent="-342900">
              <a:lnSpc>
                <a:spcPct val="135000"/>
              </a:lnSpc>
              <a:buFont typeface="+mj-lt"/>
              <a:buAutoNum type="arabicPeriod"/>
            </a:pPr>
            <a:r>
              <a:rPr lang="en-US" altLang="en-US" b="1" dirty="0">
                <a:solidFill>
                  <a:schemeClr val="tx1"/>
                </a:solidFill>
                <a:latin typeface="Arial" panose="020B0604020202020204" pitchFamily="34" charset="0"/>
                <a:cs typeface="Arial" panose="020B0604020202020204" pitchFamily="34" charset="0"/>
              </a:rPr>
              <a:t>What is the policy?</a:t>
            </a:r>
          </a:p>
          <a:p>
            <a:pPr marL="973138" lvl="1" indent="-342900">
              <a:lnSpc>
                <a:spcPct val="135000"/>
              </a:lnSpc>
              <a:buFont typeface="+mj-lt"/>
              <a:buAutoNum type="alphaLcPeriod"/>
            </a:pPr>
            <a:r>
              <a:rPr lang="en-US" dirty="0">
                <a:solidFill>
                  <a:schemeClr val="tx1"/>
                </a:solidFill>
                <a:latin typeface="Arial" panose="020B0604020202020204" pitchFamily="34" charset="0"/>
                <a:cs typeface="Arial" panose="020B0604020202020204" pitchFamily="34" charset="0"/>
              </a:rPr>
              <a:t>CLEANING </a:t>
            </a:r>
          </a:p>
          <a:p>
            <a:pPr marL="973138" lvl="1" indent="-342900">
              <a:lnSpc>
                <a:spcPct val="135000"/>
              </a:lnSpc>
              <a:buFont typeface="+mj-lt"/>
              <a:buAutoNum type="alphaLcPeriod"/>
            </a:pPr>
            <a:r>
              <a:rPr lang="en-US" dirty="0">
                <a:solidFill>
                  <a:schemeClr val="tx1"/>
                </a:solidFill>
                <a:latin typeface="Arial" panose="020B0604020202020204" pitchFamily="34" charset="0"/>
                <a:cs typeface="Arial" panose="020B0604020202020204" pitchFamily="34" charset="0"/>
              </a:rPr>
              <a:t>WORK doesn’t provide extra oversight/assistance related to:</a:t>
            </a:r>
          </a:p>
          <a:p>
            <a:pPr marL="1487488" lvl="2" indent="-400050">
              <a:lnSpc>
                <a:spcPct val="135000"/>
              </a:lnSpc>
              <a:buFont typeface="+mj-lt"/>
              <a:buAutoNum type="romanLcPeriod"/>
            </a:pPr>
            <a:r>
              <a:rPr lang="en-US" dirty="0">
                <a:solidFill>
                  <a:schemeClr val="tx1"/>
                </a:solidFill>
                <a:latin typeface="Arial" panose="020B0604020202020204" pitchFamily="34" charset="0"/>
                <a:cs typeface="Arial" panose="020B0604020202020204" pitchFamily="34" charset="0"/>
              </a:rPr>
              <a:t>Extra time for cleaning. </a:t>
            </a:r>
          </a:p>
          <a:p>
            <a:pPr marL="1487488" lvl="2" indent="-400050">
              <a:lnSpc>
                <a:spcPct val="135000"/>
              </a:lnSpc>
              <a:buFont typeface="+mj-lt"/>
              <a:buAutoNum type="romanLcPeriod"/>
            </a:pPr>
            <a:r>
              <a:rPr lang="en-US" dirty="0">
                <a:solidFill>
                  <a:schemeClr val="tx1"/>
                </a:solidFill>
                <a:latin typeface="Arial" panose="020B0604020202020204" pitchFamily="34" charset="0"/>
                <a:cs typeface="Arial" panose="020B0604020202020204" pitchFamily="34" charset="0"/>
              </a:rPr>
              <a:t>Cleaning related to hoarding or infestations.</a:t>
            </a:r>
          </a:p>
          <a:p>
            <a:pPr marL="1487488" lvl="2" indent="-400050">
              <a:lnSpc>
                <a:spcPct val="135000"/>
              </a:lnSpc>
              <a:buFont typeface="+mj-lt"/>
              <a:buAutoNum type="romanLcPeriod"/>
            </a:pPr>
            <a:r>
              <a:rPr lang="en-US" dirty="0">
                <a:solidFill>
                  <a:schemeClr val="tx1"/>
                </a:solidFill>
                <a:latin typeface="Arial" panose="020B0604020202020204" pitchFamily="34" charset="0"/>
                <a:cs typeface="Arial" panose="020B0604020202020204" pitchFamily="34" charset="0"/>
              </a:rPr>
              <a:t>Organizing, packing, and/or putting things into/out of storage. </a:t>
            </a:r>
          </a:p>
        </p:txBody>
      </p:sp>
      <p:sp>
        <p:nvSpPr>
          <p:cNvPr id="8" name="Rectangle: Rounded Corners 7">
            <a:extLst>
              <a:ext uri="{FF2B5EF4-FFF2-40B4-BE49-F238E27FC236}">
                <a16:creationId xmlns:a16="http://schemas.microsoft.com/office/drawing/2014/main" id="{9D3C25B0-82A7-32CC-9960-C06E78397516}"/>
              </a:ext>
            </a:extLst>
          </p:cNvPr>
          <p:cNvSpPr/>
          <p:nvPr/>
        </p:nvSpPr>
        <p:spPr>
          <a:xfrm>
            <a:off x="262277" y="3358069"/>
            <a:ext cx="3220651" cy="1794108"/>
          </a:xfrm>
          <a:prstGeom prst="roundRect">
            <a:avLst/>
          </a:prstGeom>
          <a:solidFill>
            <a:srgbClr val="FFCCCC"/>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rgbClr val="C00000"/>
                </a:solidFill>
                <a:latin typeface="Arial" panose="020B0604020202020204" pitchFamily="34" charset="0"/>
                <a:cs typeface="Arial" panose="020B0604020202020204" pitchFamily="34" charset="0"/>
              </a:rPr>
              <a:t>The need is not being met.</a:t>
            </a:r>
          </a:p>
          <a:p>
            <a:pPr algn="ctr"/>
            <a:endParaRPr lang="en-US" sz="2400" b="1" dirty="0">
              <a:solidFill>
                <a:srgbClr val="C00000"/>
              </a:solidFill>
              <a:latin typeface="Arial" panose="020B0604020202020204" pitchFamily="34" charset="0"/>
              <a:cs typeface="Arial" panose="020B0604020202020204" pitchFamily="34" charset="0"/>
            </a:endParaRPr>
          </a:p>
        </p:txBody>
      </p:sp>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4" name="Title 2">
            <a:extLst>
              <a:ext uri="{FF2B5EF4-FFF2-40B4-BE49-F238E27FC236}">
                <a16:creationId xmlns:a16="http://schemas.microsoft.com/office/drawing/2014/main" id="{914E7B9E-3EC2-B092-5397-8FE9DEB692F9}"/>
              </a:ext>
            </a:extLst>
          </p:cNvPr>
          <p:cNvSpPr>
            <a:spLocks noGrp="1"/>
          </p:cNvSpPr>
          <p:nvPr>
            <p:ph type="title"/>
          </p:nvPr>
        </p:nvSpPr>
        <p:spPr>
          <a:xfrm>
            <a:off x="1577975" y="174625"/>
            <a:ext cx="9753600" cy="549275"/>
          </a:xfrm>
        </p:spPr>
        <p:txBody>
          <a:bodyPr/>
          <a:lstStyle/>
          <a:p>
            <a:pPr eaLnBrk="1" hangingPunct="1"/>
            <a:r>
              <a:rPr lang="en-US" altLang="en-US" b="1" dirty="0"/>
              <a:t>Working Healthy/WORK Training</a:t>
            </a:r>
          </a:p>
        </p:txBody>
      </p:sp>
      <p:sp>
        <p:nvSpPr>
          <p:cNvPr id="5" name="Flowchart: Alternate Process 4">
            <a:extLst>
              <a:ext uri="{FF2B5EF4-FFF2-40B4-BE49-F238E27FC236}">
                <a16:creationId xmlns:a16="http://schemas.microsoft.com/office/drawing/2014/main" id="{5DE9ED19-2F86-BE09-BEB0-2D212B3054A6}"/>
              </a:ext>
            </a:extLst>
          </p:cNvPr>
          <p:cNvSpPr/>
          <p:nvPr/>
        </p:nvSpPr>
        <p:spPr>
          <a:xfrm>
            <a:off x="311151" y="1063307"/>
            <a:ext cx="11569698" cy="549275"/>
          </a:xfrm>
          <a:prstGeom prst="flowChartAlternateProcess">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SCENARIO</a:t>
            </a:r>
          </a:p>
        </p:txBody>
      </p:sp>
      <p:sp>
        <p:nvSpPr>
          <p:cNvPr id="7" name="TextBox 6">
            <a:extLst>
              <a:ext uri="{FF2B5EF4-FFF2-40B4-BE49-F238E27FC236}">
                <a16:creationId xmlns:a16="http://schemas.microsoft.com/office/drawing/2014/main" id="{6AD0EBDC-F4CD-1D8B-18D7-209491140E26}"/>
              </a:ext>
            </a:extLst>
          </p:cNvPr>
          <p:cNvSpPr txBox="1"/>
          <p:nvPr/>
        </p:nvSpPr>
        <p:spPr>
          <a:xfrm>
            <a:off x="311151" y="1624370"/>
            <a:ext cx="11569698" cy="1631216"/>
          </a:xfrm>
          <a:prstGeom prst="rect">
            <a:avLst/>
          </a:prstGeom>
          <a:noFill/>
        </p:spPr>
        <p:txBody>
          <a:bodyPr wrap="square">
            <a:spAutoFit/>
          </a:bodyPr>
          <a:lstStyle/>
          <a:p>
            <a:pPr marL="0" lvl="1">
              <a:lnSpc>
                <a:spcPts val="2400"/>
              </a:lnSpc>
              <a:spcBef>
                <a:spcPts val="0"/>
              </a:spcBef>
              <a:defRPr/>
            </a:pPr>
            <a:r>
              <a:rPr lang="en-US" sz="2000" dirty="0">
                <a:latin typeface="Arial" panose="020B0604020202020204" pitchFamily="34" charset="0"/>
                <a:cs typeface="Arial" panose="020B0604020202020204" pitchFamily="34" charset="0"/>
              </a:rPr>
              <a:t>The member does not have the capacity to complete housekeeping tasks. Time is assessed but the member does not have a provider available to compete the tasks. The condition of the home is putting the member endanger of eviction. The member is requesting to hire an agency that charges $50 per hour, minimum of two hours per visit. The member does have a history of hoarding and refusing assistance.</a:t>
            </a:r>
          </a:p>
        </p:txBody>
      </p:sp>
      <p:sp>
        <p:nvSpPr>
          <p:cNvPr id="2" name="Rectangle: Rounded Corners 1">
            <a:extLst>
              <a:ext uri="{FF2B5EF4-FFF2-40B4-BE49-F238E27FC236}">
                <a16:creationId xmlns:a16="http://schemas.microsoft.com/office/drawing/2014/main" id="{98915909-C36E-DBD7-5BAA-73D61887C4BA}"/>
              </a:ext>
            </a:extLst>
          </p:cNvPr>
          <p:cNvSpPr/>
          <p:nvPr/>
        </p:nvSpPr>
        <p:spPr>
          <a:xfrm>
            <a:off x="770468" y="5287347"/>
            <a:ext cx="2196252" cy="1112223"/>
          </a:xfrm>
          <a:prstGeom prst="roundRect">
            <a:avLst/>
          </a:prstGeom>
          <a:scene3d>
            <a:camera prst="orthographicFront"/>
            <a:lightRig rig="flood" dir="t"/>
          </a:scene3d>
          <a:sp3d extrusionH="50800" prstMaterial="dkEdge">
            <a:bevelT w="114300" h="95250" prst="artDeco"/>
          </a:sp3d>
        </p:spPr>
        <p:style>
          <a:lnRef idx="2">
            <a:schemeClr val="accent1">
              <a:shade val="15000"/>
            </a:schemeClr>
          </a:lnRef>
          <a:fillRef idx="1">
            <a:schemeClr val="accent1"/>
          </a:fillRef>
          <a:effectRef idx="0">
            <a:schemeClr val="accent1"/>
          </a:effectRef>
          <a:fontRef idx="minor">
            <a:schemeClr val="lt1"/>
          </a:fontRef>
        </p:style>
        <p:txBody>
          <a:bodyPr lIns="91440" rIns="1005840" rtlCol="0" anchor="ctr"/>
          <a:lstStyle/>
          <a:p>
            <a:pPr algn="ctr"/>
            <a:r>
              <a:rPr lang="en-US" b="1" dirty="0">
                <a:latin typeface="Arial" panose="020B0604020202020204" pitchFamily="34" charset="0"/>
                <a:cs typeface="Arial" panose="020B0604020202020204" pitchFamily="34" charset="0"/>
              </a:rPr>
              <a:t>Back to Previous</a:t>
            </a:r>
          </a:p>
        </p:txBody>
      </p:sp>
      <p:sp>
        <p:nvSpPr>
          <p:cNvPr id="3" name="Action Button: Go Back or Previous 2">
            <a:hlinkClick r:id="rId3" action="ppaction://hlinksldjump" highlightClick="1"/>
            <a:extLst>
              <a:ext uri="{FF2B5EF4-FFF2-40B4-BE49-F238E27FC236}">
                <a16:creationId xmlns:a16="http://schemas.microsoft.com/office/drawing/2014/main" id="{BAC830EC-3708-7408-7F91-9BA1429A27B4}"/>
              </a:ext>
            </a:extLst>
          </p:cNvPr>
          <p:cNvSpPr/>
          <p:nvPr/>
        </p:nvSpPr>
        <p:spPr>
          <a:xfrm>
            <a:off x="2051199" y="5557687"/>
            <a:ext cx="720471" cy="626301"/>
          </a:xfrm>
          <a:prstGeom prst="actionButtonBackPrevious">
            <a:avLst/>
          </a:prstGeom>
          <a:solidFill>
            <a:schemeClr val="accent1">
              <a:lumMod val="20000"/>
              <a:lumOff val="80000"/>
            </a:schemeClr>
          </a:solidFill>
          <a:ln w="38100">
            <a:solidFill>
              <a:schemeClr val="accent1">
                <a:lumMod val="75000"/>
              </a:schemeClr>
            </a:solidFill>
          </a:ln>
          <a:scene3d>
            <a:camera prst="orthographicFront"/>
            <a:lightRig rig="threePt" dir="t"/>
          </a:scene3d>
          <a:sp3d contour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708EA141-2824-F9B0-524C-5DDC71DDBDD6}"/>
              </a:ext>
            </a:extLst>
          </p:cNvPr>
          <p:cNvSpPr/>
          <p:nvPr/>
        </p:nvSpPr>
        <p:spPr>
          <a:xfrm>
            <a:off x="9475470" y="3335209"/>
            <a:ext cx="2150110" cy="761852"/>
          </a:xfrm>
          <a:prstGeom prst="roundRect">
            <a:avLst/>
          </a:prstGeom>
          <a:scene3d>
            <a:camera prst="orthographicFront"/>
            <a:lightRig rig="flood" dir="t"/>
          </a:scene3d>
          <a:sp3d extrusionH="50800" prstMaterial="dkEdge">
            <a:bevelT w="114300" h="95250" prst="artDeco"/>
          </a:sp3d>
        </p:spPr>
        <p:style>
          <a:lnRef idx="2">
            <a:schemeClr val="accent1">
              <a:shade val="15000"/>
            </a:schemeClr>
          </a:lnRef>
          <a:fillRef idx="1">
            <a:schemeClr val="accent1"/>
          </a:fillRef>
          <a:effectRef idx="0">
            <a:schemeClr val="accent1"/>
          </a:effectRef>
          <a:fontRef idx="minor">
            <a:schemeClr val="lt1"/>
          </a:fontRef>
        </p:style>
        <p:txBody>
          <a:bodyPr lIns="91440" rIns="1005840" rtlCol="0" anchor="ctr"/>
          <a:lstStyle/>
          <a:p>
            <a:pPr algn="ctr"/>
            <a:r>
              <a:rPr lang="en-US" b="1" dirty="0"/>
              <a:t>Click for More Info</a:t>
            </a:r>
          </a:p>
        </p:txBody>
      </p:sp>
      <p:sp>
        <p:nvSpPr>
          <p:cNvPr id="10" name="Action Button: Get Information 9">
            <a:hlinkClick r:id="" action="ppaction://hlinkshowjump?jump=nextslide" highlightClick="1"/>
            <a:extLst>
              <a:ext uri="{FF2B5EF4-FFF2-40B4-BE49-F238E27FC236}">
                <a16:creationId xmlns:a16="http://schemas.microsoft.com/office/drawing/2014/main" id="{1E5A0086-7B5E-8F78-59A0-43D1BF15F2A1}"/>
              </a:ext>
            </a:extLst>
          </p:cNvPr>
          <p:cNvSpPr/>
          <p:nvPr/>
        </p:nvSpPr>
        <p:spPr>
          <a:xfrm>
            <a:off x="10779126" y="3429000"/>
            <a:ext cx="651510" cy="550991"/>
          </a:xfrm>
          <a:prstGeom prst="actionButtonInformation">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amera 5">
            <a:extLst>
              <a:ext uri="{FF2B5EF4-FFF2-40B4-BE49-F238E27FC236}">
                <a16:creationId xmlns:a16="http://schemas.microsoft.com/office/drawing/2014/main" id="{B8DE33F7-1487-E422-0EF3-89371D431AD7}"/>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04170" y="-26967"/>
            <a:ext cx="1687830" cy="1687830"/>
          </a:xfrm>
          <a:prstGeom prst="ellipse">
            <a:avLst/>
          </a:prstGeom>
          <a:ln>
            <a:noFill/>
          </a:ln>
          <a:effectLst>
            <a:softEdge rad="127000"/>
          </a:effectLst>
        </p:spPr>
      </p:pic>
    </p:spTree>
    <p:extLst>
      <p:ext uri="{BB962C8B-B14F-4D97-AF65-F5344CB8AC3E}">
        <p14:creationId xmlns:p14="http://schemas.microsoft.com/office/powerpoint/2010/main" val="76002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strVal val="ppt_h"/>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7" presetClass="exit" presetSubtype="10" fill="hold" grpId="1" nodeType="clickEffect">
                                  <p:stCondLst>
                                    <p:cond delay="0"/>
                                  </p:stCondLst>
                                  <p:childTnLst>
                                    <p:anim calcmode="lin" valueType="num">
                                      <p:cBhvr>
                                        <p:cTn id="25" dur="500"/>
                                        <p:tgtEl>
                                          <p:spTgt spid="15"/>
                                        </p:tgtEl>
                                        <p:attrNameLst>
                                          <p:attrName>ppt_w</p:attrName>
                                        </p:attrNameLst>
                                      </p:cBhvr>
                                      <p:tavLst>
                                        <p:tav tm="0">
                                          <p:val>
                                            <p:strVal val="ppt_w"/>
                                          </p:val>
                                        </p:tav>
                                        <p:tav tm="100000">
                                          <p:val>
                                            <p:fltVal val="0"/>
                                          </p:val>
                                        </p:tav>
                                      </p:tavLst>
                                    </p:anim>
                                    <p:anim calcmode="lin" valueType="num">
                                      <p:cBhvr>
                                        <p:cTn id="26" dur="500"/>
                                        <p:tgtEl>
                                          <p:spTgt spid="15"/>
                                        </p:tgtEl>
                                        <p:attrNameLst>
                                          <p:attrName>ppt_h</p:attrName>
                                        </p:attrNameLst>
                                      </p:cBhvr>
                                      <p:tavLst>
                                        <p:tav tm="0">
                                          <p:val>
                                            <p:strVal val="ppt_h"/>
                                          </p:val>
                                        </p:tav>
                                        <p:tav tm="100000">
                                          <p:val>
                                            <p:strVal val="ppt_h"/>
                                          </p:val>
                                        </p:tav>
                                      </p:tavLst>
                                    </p:anim>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P spid="15"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7" name="Content Placeholder 1">
            <a:extLst>
              <a:ext uri="{FF2B5EF4-FFF2-40B4-BE49-F238E27FC236}">
                <a16:creationId xmlns:a16="http://schemas.microsoft.com/office/drawing/2014/main" id="{1574FCFF-ADF6-4C9F-9199-9DE04D292965}"/>
              </a:ext>
            </a:extLst>
          </p:cNvPr>
          <p:cNvSpPr txBox="1">
            <a:spLocks/>
          </p:cNvSpPr>
          <p:nvPr/>
        </p:nvSpPr>
        <p:spPr>
          <a:xfrm>
            <a:off x="549119" y="1444017"/>
            <a:ext cx="10848687" cy="3348156"/>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3000"/>
              </a:lnSpc>
              <a:spcBef>
                <a:spcPts val="0"/>
              </a:spcBef>
              <a:buSzPct val="100000"/>
              <a:buFont typeface="+mj-lt"/>
              <a:buAutoNum type="arabicPeriod"/>
              <a:defRPr/>
            </a:pPr>
            <a:r>
              <a:rPr lang="en-US" sz="2000" dirty="0">
                <a:latin typeface="Arial" panose="020B0604020202020204" pitchFamily="34" charset="0"/>
                <a:cs typeface="Arial" panose="020B0604020202020204" pitchFamily="34" charset="0"/>
              </a:rPr>
              <a:t>A member has the </a:t>
            </a:r>
            <a:r>
              <a:rPr lang="en-US" sz="2000" b="1" u="sng" dirty="0">
                <a:solidFill>
                  <a:srgbClr val="00CC00"/>
                </a:solidFill>
                <a:latin typeface="Arial" panose="020B0604020202020204" pitchFamily="34" charset="0"/>
                <a:cs typeface="Arial" panose="020B0604020202020204" pitchFamily="34" charset="0"/>
              </a:rPr>
              <a:t>right to chose </a:t>
            </a:r>
            <a:r>
              <a:rPr lang="en-US" sz="2000" dirty="0">
                <a:latin typeface="Arial" panose="020B0604020202020204" pitchFamily="34" charset="0"/>
                <a:cs typeface="Arial" panose="020B0604020202020204" pitchFamily="34" charset="0"/>
              </a:rPr>
              <a:t>how they live. </a:t>
            </a:r>
          </a:p>
          <a:p>
            <a:pPr marL="914400" lvl="1" indent="-457200">
              <a:lnSpc>
                <a:spcPts val="3000"/>
              </a:lnSpc>
              <a:spcBef>
                <a:spcPts val="0"/>
              </a:spcBef>
              <a:buSzPct val="100000"/>
              <a:buFont typeface="+mj-lt"/>
              <a:buAutoNum type="alphaLcPeriod"/>
              <a:defRPr/>
            </a:pPr>
            <a:r>
              <a:rPr lang="en-US" sz="2000" dirty="0">
                <a:latin typeface="Arial" panose="020B0604020202020204" pitchFamily="34" charset="0"/>
                <a:cs typeface="Arial" panose="020B0604020202020204" pitchFamily="34" charset="0"/>
              </a:rPr>
              <a:t>If the member refuses assistance, </a:t>
            </a:r>
            <a:r>
              <a:rPr lang="en-US" sz="2000" b="1" u="sng" dirty="0">
                <a:solidFill>
                  <a:srgbClr val="00CC00"/>
                </a:solidFill>
                <a:latin typeface="Arial" panose="020B0604020202020204" pitchFamily="34" charset="0"/>
                <a:cs typeface="Arial" panose="020B0604020202020204" pitchFamily="34" charset="0"/>
              </a:rPr>
              <a:t>this is a choice</a:t>
            </a:r>
            <a:r>
              <a:rPr lang="en-US" sz="2000" dirty="0">
                <a:latin typeface="Arial" panose="020B0604020202020204" pitchFamily="34" charset="0"/>
                <a:cs typeface="Arial" panose="020B0604020202020204" pitchFamily="34" charset="0"/>
              </a:rPr>
              <a:t>. </a:t>
            </a:r>
          </a:p>
          <a:p>
            <a:pPr marL="914400" lvl="1" indent="-457200">
              <a:lnSpc>
                <a:spcPts val="3000"/>
              </a:lnSpc>
              <a:spcBef>
                <a:spcPts val="0"/>
              </a:spcBef>
              <a:buSzPct val="100000"/>
              <a:buFont typeface="+mj-lt"/>
              <a:buAutoNum type="alphaLcPeriod"/>
              <a:defRPr/>
            </a:pPr>
            <a:r>
              <a:rPr lang="en-US" sz="2000" dirty="0">
                <a:latin typeface="Arial" panose="020B0604020202020204" pitchFamily="34" charset="0"/>
                <a:cs typeface="Arial" panose="020B0604020202020204" pitchFamily="34" charset="0"/>
              </a:rPr>
              <a:t>If the member doesn’t like to clean, so doesn’t, </a:t>
            </a:r>
            <a:r>
              <a:rPr lang="en-US" sz="2000" b="1" u="sng" dirty="0">
                <a:solidFill>
                  <a:srgbClr val="00CC00"/>
                </a:solidFill>
                <a:latin typeface="Arial" panose="020B0604020202020204" pitchFamily="34" charset="0"/>
                <a:cs typeface="Arial" panose="020B0604020202020204" pitchFamily="34" charset="0"/>
              </a:rPr>
              <a:t>this is a choice</a:t>
            </a:r>
            <a:r>
              <a:rPr lang="en-US" sz="2000" dirty="0">
                <a:latin typeface="Arial" panose="020B0604020202020204" pitchFamily="34" charset="0"/>
                <a:cs typeface="Arial" panose="020B0604020202020204" pitchFamily="34" charset="0"/>
              </a:rPr>
              <a:t>. </a:t>
            </a:r>
          </a:p>
          <a:p>
            <a:pPr marL="457200" indent="-457200">
              <a:lnSpc>
                <a:spcPts val="3000"/>
              </a:lnSpc>
              <a:spcBef>
                <a:spcPts val="0"/>
              </a:spcBef>
              <a:buSzPct val="100000"/>
              <a:buFont typeface="+mj-lt"/>
              <a:buAutoNum type="arabicPeriod"/>
              <a:defRPr/>
            </a:pPr>
            <a:r>
              <a:rPr lang="en-US" sz="2000" dirty="0">
                <a:latin typeface="Arial" panose="020B0604020202020204" pitchFamily="34" charset="0"/>
                <a:cs typeface="Arial" panose="020B0604020202020204" pitchFamily="34" charset="0"/>
              </a:rPr>
              <a:t>When you have the right to make decisions, you have the responsibility of </a:t>
            </a:r>
            <a:r>
              <a:rPr lang="en-US" sz="2000" b="1" u="sng" dirty="0">
                <a:solidFill>
                  <a:srgbClr val="9900FF"/>
                </a:solidFill>
                <a:latin typeface="Arial" panose="020B0604020202020204" pitchFamily="34" charset="0"/>
                <a:cs typeface="Arial" panose="020B0604020202020204" pitchFamily="34" charset="0"/>
              </a:rPr>
              <a:t>owning the consequences</a:t>
            </a:r>
            <a:r>
              <a:rPr lang="en-US" sz="2000" dirty="0">
                <a:latin typeface="Arial" panose="020B0604020202020204" pitchFamily="34" charset="0"/>
                <a:cs typeface="Arial" panose="020B0604020202020204" pitchFamily="34" charset="0"/>
              </a:rPr>
              <a:t>. </a:t>
            </a:r>
          </a:p>
          <a:p>
            <a:pPr marL="914400" lvl="1" indent="-457200">
              <a:lnSpc>
                <a:spcPts val="3000"/>
              </a:lnSpc>
              <a:spcBef>
                <a:spcPts val="0"/>
              </a:spcBef>
              <a:buSzPct val="100000"/>
              <a:buFont typeface="+mj-lt"/>
              <a:buAutoNum type="alphaLcPeriod"/>
              <a:defRPr/>
            </a:pPr>
            <a:r>
              <a:rPr lang="en-US" sz="2000" dirty="0">
                <a:latin typeface="Arial" panose="020B0604020202020204" pitchFamily="34" charset="0"/>
                <a:cs typeface="Arial" panose="020B0604020202020204" pitchFamily="34" charset="0"/>
              </a:rPr>
              <a:t>Is there a chance that providers will refuse to work in an environment they find too unclean? Yes, </a:t>
            </a:r>
            <a:r>
              <a:rPr lang="en-US" sz="2000" b="1" u="sng" dirty="0">
                <a:solidFill>
                  <a:srgbClr val="9900FF"/>
                </a:solidFill>
                <a:latin typeface="Arial" panose="020B0604020202020204" pitchFamily="34" charset="0"/>
                <a:cs typeface="Arial" panose="020B0604020202020204" pitchFamily="34" charset="0"/>
              </a:rPr>
              <a:t>this is a consequence.  </a:t>
            </a:r>
          </a:p>
          <a:p>
            <a:pPr marL="914400" lvl="1" indent="-457200">
              <a:lnSpc>
                <a:spcPts val="3000"/>
              </a:lnSpc>
              <a:spcBef>
                <a:spcPts val="0"/>
              </a:spcBef>
              <a:buSzPct val="100000"/>
              <a:buFont typeface="+mj-lt"/>
              <a:buAutoNum type="alphaLcPeriod"/>
              <a:defRPr/>
            </a:pPr>
            <a:r>
              <a:rPr lang="en-US" sz="2000" dirty="0">
                <a:latin typeface="Arial" panose="020B0604020202020204" pitchFamily="34" charset="0"/>
                <a:cs typeface="Arial" panose="020B0604020202020204" pitchFamily="34" charset="0"/>
              </a:rPr>
              <a:t>Is there a chance the member could be evicted? Yes, </a:t>
            </a:r>
            <a:r>
              <a:rPr lang="en-US" sz="2000" b="1" u="sng" dirty="0">
                <a:solidFill>
                  <a:srgbClr val="9900FF"/>
                </a:solidFill>
                <a:latin typeface="Arial" panose="020B0604020202020204" pitchFamily="34" charset="0"/>
                <a:cs typeface="Arial" panose="020B0604020202020204" pitchFamily="34" charset="0"/>
              </a:rPr>
              <a:t>this is a consequence. </a:t>
            </a:r>
            <a:endParaRPr lang="en-US" sz="2000" dirty="0">
              <a:solidFill>
                <a:srgbClr val="9900FF"/>
              </a:solidFill>
              <a:latin typeface="Arial" panose="020B0604020202020204" pitchFamily="34" charset="0"/>
              <a:cs typeface="Arial" panose="020B0604020202020204" pitchFamily="34" charset="0"/>
            </a:endParaRPr>
          </a:p>
          <a:p>
            <a:pPr marL="0" indent="0">
              <a:lnSpc>
                <a:spcPts val="3000"/>
              </a:lnSpc>
              <a:spcBef>
                <a:spcPts val="0"/>
              </a:spcBef>
              <a:buClr>
                <a:srgbClr val="00B050"/>
              </a:buClr>
              <a:buSzPct val="200000"/>
              <a:buNone/>
              <a:defRPr/>
            </a:pPr>
            <a:endParaRPr lang="en-US" sz="2000" dirty="0">
              <a:latin typeface="Arial" panose="020B0604020202020204" pitchFamily="34" charset="0"/>
              <a:cs typeface="Arial" panose="020B0604020202020204" pitchFamily="34" charset="0"/>
            </a:endParaRPr>
          </a:p>
          <a:p>
            <a:pPr marL="0" indent="0">
              <a:lnSpc>
                <a:spcPts val="3000"/>
              </a:lnSpc>
              <a:spcBef>
                <a:spcPts val="0"/>
              </a:spcBef>
              <a:buClr>
                <a:srgbClr val="00B050"/>
              </a:buClr>
              <a:buSzPct val="200000"/>
              <a:buNone/>
              <a:defRPr/>
            </a:pPr>
            <a:endParaRPr lang="en-US" sz="2000" dirty="0">
              <a:latin typeface="Arial" panose="020B0604020202020204" pitchFamily="34" charset="0"/>
              <a:cs typeface="Arial" panose="020B0604020202020204" pitchFamily="34" charset="0"/>
            </a:endParaRP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402060" y="898922"/>
            <a:ext cx="10848688"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Consider this…</a:t>
            </a:r>
          </a:p>
        </p:txBody>
      </p:sp>
      <p:sp>
        <p:nvSpPr>
          <p:cNvPr id="4" name="Title 2">
            <a:extLst>
              <a:ext uri="{FF2B5EF4-FFF2-40B4-BE49-F238E27FC236}">
                <a16:creationId xmlns:a16="http://schemas.microsoft.com/office/drawing/2014/main" id="{D7390801-D00F-D282-F83E-E3252F7F2828}"/>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13" name="Rectangle: Rounded Corners 12">
            <a:extLst>
              <a:ext uri="{FF2B5EF4-FFF2-40B4-BE49-F238E27FC236}">
                <a16:creationId xmlns:a16="http://schemas.microsoft.com/office/drawing/2014/main" id="{293F5EBD-26FC-6127-457B-B89A9AD26045}"/>
              </a:ext>
            </a:extLst>
          </p:cNvPr>
          <p:cNvSpPr/>
          <p:nvPr/>
        </p:nvSpPr>
        <p:spPr>
          <a:xfrm>
            <a:off x="1391387" y="4792173"/>
            <a:ext cx="4345909" cy="1482189"/>
          </a:xfrm>
          <a:prstGeom prst="roundRect">
            <a:avLst/>
          </a:prstGeom>
          <a:solidFill>
            <a:srgbClr val="669900"/>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latin typeface="Arial" panose="020B0604020202020204" pitchFamily="34" charset="0"/>
                <a:cs typeface="Arial" panose="020B0604020202020204" pitchFamily="34" charset="0"/>
              </a:rPr>
              <a:t>If there are no serious concerns with member health and safety, it is best practice to honor the member’s choice.</a:t>
            </a:r>
            <a:endParaRPr lang="en-US" b="1" dirty="0"/>
          </a:p>
        </p:txBody>
      </p:sp>
      <p:sp>
        <p:nvSpPr>
          <p:cNvPr id="14" name="Rectangle: Rounded Corners 13">
            <a:extLst>
              <a:ext uri="{FF2B5EF4-FFF2-40B4-BE49-F238E27FC236}">
                <a16:creationId xmlns:a16="http://schemas.microsoft.com/office/drawing/2014/main" id="{023842C4-C91E-B239-E5F1-77905446500D}"/>
              </a:ext>
            </a:extLst>
          </p:cNvPr>
          <p:cNvSpPr/>
          <p:nvPr/>
        </p:nvSpPr>
        <p:spPr>
          <a:xfrm>
            <a:off x="6318765" y="4741534"/>
            <a:ext cx="4497572" cy="1482189"/>
          </a:xfrm>
          <a:prstGeom prst="roundRect">
            <a:avLst/>
          </a:prstGeom>
          <a:solidFill>
            <a:srgbClr val="7030A0"/>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latin typeface="Arial" panose="020B0604020202020204" pitchFamily="34" charset="0"/>
                <a:cs typeface="Arial" panose="020B0604020202020204" pitchFamily="34" charset="0"/>
              </a:rPr>
              <a:t>If there are concerns with the environment and the impact on the health and safety of the member, then an APS report may be needed.</a:t>
            </a:r>
            <a:endParaRPr lang="en-US" b="1" dirty="0"/>
          </a:p>
        </p:txBody>
      </p:sp>
    </p:spTree>
    <p:extLst>
      <p:ext uri="{BB962C8B-B14F-4D97-AF65-F5344CB8AC3E}">
        <p14:creationId xmlns:p14="http://schemas.microsoft.com/office/powerpoint/2010/main" val="2738402307"/>
      </p:ext>
    </p:extLst>
  </p:cSld>
  <p:clrMapOvr>
    <a:masterClrMapping/>
  </p:clrMapOvr>
  <mc:AlternateContent xmlns:mc="http://schemas.openxmlformats.org/markup-compatibility/2006" xmlns:p14="http://schemas.microsoft.com/office/powerpoint/2010/main">
    <mc:Choice Requires="p14">
      <p:transition spd="slow" p14:dur="2000" advTm="197414"/>
    </mc:Choice>
    <mc:Fallback xmlns="">
      <p:transition spd="slow" advTm="19741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FF44DF7-8AE4-CC1B-46D6-6FE949AC7FAA}"/>
              </a:ext>
            </a:extLst>
          </p:cNvPr>
          <p:cNvSpPr/>
          <p:nvPr/>
        </p:nvSpPr>
        <p:spPr>
          <a:xfrm>
            <a:off x="4023897" y="3132342"/>
            <a:ext cx="7917008" cy="3271122"/>
          </a:xfrm>
          <a:prstGeom prst="roundRect">
            <a:avLst/>
          </a:prstGeom>
          <a:solidFill>
            <a:schemeClr val="accent2">
              <a:lumMod val="20000"/>
              <a:lumOff val="8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15938" indent="-3429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Is there documented evidence of injury/harm? </a:t>
            </a:r>
          </a:p>
          <a:p>
            <a:pPr marL="973138" lvl="1" indent="-342900">
              <a:lnSpc>
                <a:spcPct val="150000"/>
              </a:lnSpc>
              <a:buFont typeface="+mj-lt"/>
              <a:buAutoNum type="alphaLcPeriod"/>
            </a:pPr>
            <a:r>
              <a:rPr lang="en-US" dirty="0">
                <a:solidFill>
                  <a:schemeClr val="tx1"/>
                </a:solidFill>
                <a:latin typeface="Arial" panose="020B0604020202020204" pitchFamily="34" charset="0"/>
                <a:cs typeface="Arial" panose="020B0604020202020204" pitchFamily="34" charset="0"/>
              </a:rPr>
              <a:t>Yes. Medical documentation.</a:t>
            </a:r>
          </a:p>
          <a:p>
            <a:pPr marL="515938" indent="-3429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Identify the reason the task is being preformed unsafely.</a:t>
            </a:r>
          </a:p>
          <a:p>
            <a:pPr marL="973138" lvl="1" indent="-342900">
              <a:lnSpc>
                <a:spcPct val="150000"/>
              </a:lnSpc>
              <a:buFont typeface="+mj-lt"/>
              <a:buAutoNum type="alphaLcPeriod"/>
            </a:pPr>
            <a:r>
              <a:rPr lang="en-US" dirty="0">
                <a:solidFill>
                  <a:schemeClr val="tx1"/>
                </a:solidFill>
                <a:latin typeface="Arial" panose="020B0604020202020204" pitchFamily="34" charset="0"/>
                <a:cs typeface="Arial" panose="020B0604020202020204" pitchFamily="34" charset="0"/>
              </a:rPr>
              <a:t>Lack of provider.</a:t>
            </a:r>
          </a:p>
          <a:p>
            <a:pPr marL="515938" indent="-3429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Is there something that can be done to reduce the risk of harm?</a:t>
            </a:r>
          </a:p>
          <a:p>
            <a:pPr marL="973138" lvl="1" indent="-342900">
              <a:lnSpc>
                <a:spcPct val="150000"/>
              </a:lnSpc>
              <a:buFont typeface="+mj-lt"/>
              <a:buAutoNum type="alphaLcPeriod"/>
            </a:pPr>
            <a:r>
              <a:rPr lang="en-US" dirty="0">
                <a:solidFill>
                  <a:schemeClr val="tx1"/>
                </a:solidFill>
                <a:latin typeface="Arial" panose="020B0604020202020204" pitchFamily="34" charset="0"/>
                <a:cs typeface="Arial" panose="020B0604020202020204" pitchFamily="34" charset="0"/>
              </a:rPr>
              <a:t>Yes. Find a provider to install the grab bars. Would a shower chair help increase safety? Look into a bath modification.</a:t>
            </a:r>
          </a:p>
        </p:txBody>
      </p:sp>
      <p:sp>
        <p:nvSpPr>
          <p:cNvPr id="16" name="Rectangle: Rounded Corners 15">
            <a:extLst>
              <a:ext uri="{FF2B5EF4-FFF2-40B4-BE49-F238E27FC236}">
                <a16:creationId xmlns:a16="http://schemas.microsoft.com/office/drawing/2014/main" id="{7B6036E6-A84A-498C-5C70-810944E45B9A}"/>
              </a:ext>
            </a:extLst>
          </p:cNvPr>
          <p:cNvSpPr/>
          <p:nvPr/>
        </p:nvSpPr>
        <p:spPr>
          <a:xfrm>
            <a:off x="4054829" y="3140190"/>
            <a:ext cx="7917008" cy="3271122"/>
          </a:xfrm>
          <a:prstGeom prst="roundRect">
            <a:avLst/>
          </a:prstGeom>
          <a:solidFill>
            <a:schemeClr val="accent2">
              <a:lumMod val="60000"/>
              <a:lumOff val="4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Employ due diligence </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b="1" dirty="0">
                <a:solidFill>
                  <a:schemeClr val="bg1"/>
                </a:solidFill>
                <a:highlight>
                  <a:srgbClr val="800000"/>
                </a:highlight>
                <a:latin typeface="Arial" panose="020B0604020202020204" pitchFamily="34" charset="0"/>
                <a:cs typeface="Arial" panose="020B0604020202020204" pitchFamily="34" charset="0"/>
              </a:rPr>
              <a:t>Click for answer.</a:t>
            </a:r>
          </a:p>
        </p:txBody>
      </p:sp>
      <p:sp>
        <p:nvSpPr>
          <p:cNvPr id="8" name="Rectangle: Rounded Corners 7">
            <a:extLst>
              <a:ext uri="{FF2B5EF4-FFF2-40B4-BE49-F238E27FC236}">
                <a16:creationId xmlns:a16="http://schemas.microsoft.com/office/drawing/2014/main" id="{9D3C25B0-82A7-32CC-9960-C06E78397516}"/>
              </a:ext>
            </a:extLst>
          </p:cNvPr>
          <p:cNvSpPr/>
          <p:nvPr/>
        </p:nvSpPr>
        <p:spPr>
          <a:xfrm>
            <a:off x="468804" y="3160019"/>
            <a:ext cx="3300556" cy="1858108"/>
          </a:xfrm>
          <a:prstGeom prst="roundRect">
            <a:avLst/>
          </a:prstGeom>
          <a:solidFill>
            <a:srgbClr val="FFCCCC"/>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a:solidFill>
                  <a:srgbClr val="C00000"/>
                </a:solidFill>
                <a:latin typeface="Arial" panose="020B0604020202020204" pitchFamily="34" charset="0"/>
                <a:cs typeface="Arial" panose="020B0604020202020204" pitchFamily="34" charset="0"/>
              </a:rPr>
              <a:t>Yes</a:t>
            </a:r>
          </a:p>
        </p:txBody>
      </p:sp>
      <p:sp>
        <p:nvSpPr>
          <p:cNvPr id="9" name="Rectangle: Rounded Corners 8">
            <a:extLst>
              <a:ext uri="{FF2B5EF4-FFF2-40B4-BE49-F238E27FC236}">
                <a16:creationId xmlns:a16="http://schemas.microsoft.com/office/drawing/2014/main" id="{61E6B953-4EEB-0911-447F-18166DC3FBF2}"/>
              </a:ext>
            </a:extLst>
          </p:cNvPr>
          <p:cNvSpPr/>
          <p:nvPr/>
        </p:nvSpPr>
        <p:spPr>
          <a:xfrm>
            <a:off x="468804" y="3176368"/>
            <a:ext cx="3300556" cy="1841759"/>
          </a:xfrm>
          <a:prstGeom prst="roundRect">
            <a:avLst/>
          </a:prstGeom>
          <a:solidFill>
            <a:schemeClr val="accent2">
              <a:lumMod val="60000"/>
              <a:lumOff val="4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latin typeface="Arial" panose="020B0604020202020204" pitchFamily="34" charset="0"/>
                <a:cs typeface="Arial" panose="020B0604020202020204" pitchFamily="34" charset="0"/>
              </a:rPr>
              <a:t>Is there risk of injury</a:t>
            </a:r>
            <a:r>
              <a:rPr lang="en-US" sz="2400" b="1" dirty="0">
                <a:solidFill>
                  <a:schemeClr val="tx1"/>
                </a:solidFill>
                <a:latin typeface="Times New Roman" panose="02020603050405020304" pitchFamily="18" charset="0"/>
                <a:cs typeface="Times New Roman" panose="02020603050405020304" pitchFamily="18" charset="0"/>
              </a:rPr>
              <a:t>?</a:t>
            </a: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b="1" dirty="0">
                <a:solidFill>
                  <a:schemeClr val="bg1"/>
                </a:solidFill>
                <a:highlight>
                  <a:srgbClr val="800000"/>
                </a:highlight>
                <a:latin typeface="Times New Roman" panose="02020603050405020304" pitchFamily="18" charset="0"/>
                <a:cs typeface="Times New Roman" panose="02020603050405020304" pitchFamily="18" charset="0"/>
              </a:rPr>
              <a:t>Click for answer.</a:t>
            </a:r>
          </a:p>
        </p:txBody>
      </p:sp>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4" name="Title 2">
            <a:extLst>
              <a:ext uri="{FF2B5EF4-FFF2-40B4-BE49-F238E27FC236}">
                <a16:creationId xmlns:a16="http://schemas.microsoft.com/office/drawing/2014/main" id="{914E7B9E-3EC2-B092-5397-8FE9DEB692F9}"/>
              </a:ext>
            </a:extLst>
          </p:cNvPr>
          <p:cNvSpPr>
            <a:spLocks noGrp="1"/>
          </p:cNvSpPr>
          <p:nvPr>
            <p:ph type="title"/>
          </p:nvPr>
        </p:nvSpPr>
        <p:spPr>
          <a:xfrm>
            <a:off x="1577975" y="174625"/>
            <a:ext cx="9753600" cy="549275"/>
          </a:xfrm>
        </p:spPr>
        <p:txBody>
          <a:bodyPr/>
          <a:lstStyle/>
          <a:p>
            <a:pPr eaLnBrk="1" hangingPunct="1"/>
            <a:r>
              <a:rPr lang="en-US" altLang="en-US" b="1" dirty="0"/>
              <a:t>Working Healthy/WORK Training</a:t>
            </a:r>
          </a:p>
        </p:txBody>
      </p:sp>
      <p:sp>
        <p:nvSpPr>
          <p:cNvPr id="5" name="Flowchart: Alternate Process 4">
            <a:extLst>
              <a:ext uri="{FF2B5EF4-FFF2-40B4-BE49-F238E27FC236}">
                <a16:creationId xmlns:a16="http://schemas.microsoft.com/office/drawing/2014/main" id="{5DE9ED19-2F86-BE09-BEB0-2D212B3054A6}"/>
              </a:ext>
            </a:extLst>
          </p:cNvPr>
          <p:cNvSpPr/>
          <p:nvPr/>
        </p:nvSpPr>
        <p:spPr>
          <a:xfrm>
            <a:off x="347979" y="951981"/>
            <a:ext cx="11532870" cy="549275"/>
          </a:xfrm>
          <a:prstGeom prst="flowChartAlternateProcess">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SCENARIO</a:t>
            </a:r>
          </a:p>
        </p:txBody>
      </p:sp>
      <p:sp>
        <p:nvSpPr>
          <p:cNvPr id="2" name="TextBox 1">
            <a:extLst>
              <a:ext uri="{FF2B5EF4-FFF2-40B4-BE49-F238E27FC236}">
                <a16:creationId xmlns:a16="http://schemas.microsoft.com/office/drawing/2014/main" id="{C4AA0BAE-25D7-1F92-1282-0988662576E0}"/>
              </a:ext>
            </a:extLst>
          </p:cNvPr>
          <p:cNvSpPr txBox="1"/>
          <p:nvPr/>
        </p:nvSpPr>
        <p:spPr>
          <a:xfrm>
            <a:off x="347979" y="1523204"/>
            <a:ext cx="11532870" cy="1631216"/>
          </a:xfrm>
          <a:prstGeom prst="rect">
            <a:avLst/>
          </a:prstGeom>
          <a:noFill/>
        </p:spPr>
        <p:txBody>
          <a:bodyPr wrap="square">
            <a:spAutoFit/>
          </a:bodyPr>
          <a:lstStyle/>
          <a:p>
            <a:pPr marL="0" lvl="1">
              <a:lnSpc>
                <a:spcPts val="2400"/>
              </a:lnSpc>
              <a:spcBef>
                <a:spcPts val="0"/>
              </a:spcBef>
              <a:defRPr/>
            </a:pPr>
            <a:r>
              <a:rPr lang="en-US" sz="2000" dirty="0">
                <a:latin typeface="Arial" panose="020B0604020202020204" pitchFamily="34" charset="0"/>
                <a:cs typeface="Arial" panose="020B0604020202020204" pitchFamily="34" charset="0"/>
              </a:rPr>
              <a:t>The member does need assistance transferring in/out of shower/tub. The member purchased grab bars but hasn’t found anyone to install them. Arthritis seriously limits the ability to bend knees in order to step over the edge of the tub. Stepping out of the shower/tub has resulted in several falls over the past year. The member works third shift and has not been able to find a provider that can assist either before or after the member’s work schedule. </a:t>
            </a:r>
          </a:p>
        </p:txBody>
      </p:sp>
    </p:spTree>
    <p:extLst>
      <p:ext uri="{BB962C8B-B14F-4D97-AF65-F5344CB8AC3E}">
        <p14:creationId xmlns:p14="http://schemas.microsoft.com/office/powerpoint/2010/main" val="4006141145"/>
      </p:ext>
    </p:extLst>
  </p:cSld>
  <p:clrMapOvr>
    <a:masterClrMapping/>
  </p:clrMapOvr>
  <mc:AlternateContent xmlns:mc="http://schemas.openxmlformats.org/markup-compatibility/2006" xmlns:p14="http://schemas.microsoft.com/office/powerpoint/2010/main">
    <mc:Choice Requires="p14">
      <p:transition spd="slow" p14:dur="2000" advTm="203850"/>
    </mc:Choice>
    <mc:Fallback xmlns="">
      <p:transition spd="slow" advTm="20385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strVal val="ppt_h"/>
                                          </p:val>
                                        </p:tav>
                                      </p:tavLst>
                                    </p:anim>
                                    <p:set>
                                      <p:cBhvr>
                                        <p:cTn id="8" dur="1" fill="hold">
                                          <p:stCondLst>
                                            <p:cond delay="499"/>
                                          </p:stCondLst>
                                        </p:cTn>
                                        <p:tgtEl>
                                          <p:spTgt spid="9"/>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strVal val="ppt_h"/>
                                          </p:val>
                                        </p:tav>
                                      </p:tavLst>
                                    </p:anim>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grpId="0" nodeType="clickEffect">
                                  <p:stCondLst>
                                    <p:cond delay="0"/>
                                  </p:stCondLst>
                                  <p:childTnLst>
                                    <p:anim calcmode="lin" valueType="num">
                                      <p:cBhvr>
                                        <p:cTn id="30" dur="500"/>
                                        <p:tgtEl>
                                          <p:spTgt spid="16"/>
                                        </p:tgtEl>
                                        <p:attrNameLst>
                                          <p:attrName>ppt_w</p:attrName>
                                        </p:attrNameLst>
                                      </p:cBhvr>
                                      <p:tavLst>
                                        <p:tav tm="0">
                                          <p:val>
                                            <p:strVal val="ppt_w"/>
                                          </p:val>
                                        </p:tav>
                                        <p:tav tm="100000">
                                          <p:val>
                                            <p:fltVal val="0"/>
                                          </p:val>
                                        </p:tav>
                                      </p:tavLst>
                                    </p:anim>
                                    <p:anim calcmode="lin" valueType="num">
                                      <p:cBhvr>
                                        <p:cTn id="31" dur="500"/>
                                        <p:tgtEl>
                                          <p:spTgt spid="16"/>
                                        </p:tgtEl>
                                        <p:attrNameLst>
                                          <p:attrName>ppt_h</p:attrName>
                                        </p:attrNameLst>
                                      </p:cBhvr>
                                      <p:tavLst>
                                        <p:tav tm="0">
                                          <p:val>
                                            <p:strVal val="ppt_h"/>
                                          </p:val>
                                        </p:tav>
                                        <p:tav tm="100000">
                                          <p:val>
                                            <p:strVal val="ppt_h"/>
                                          </p:val>
                                        </p:tav>
                                      </p:tavLst>
                                    </p:anim>
                                    <p:set>
                                      <p:cBhvr>
                                        <p:cTn id="32" dur="1" fill="hold">
                                          <p:stCondLst>
                                            <p:cond delay="499"/>
                                          </p:stCondLst>
                                        </p:cTn>
                                        <p:tgtEl>
                                          <p:spTgt spid="1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7" presetClass="exit" presetSubtype="10" fill="hold" grpId="1" nodeType="clickEffect">
                                  <p:stCondLst>
                                    <p:cond delay="0"/>
                                  </p:stCondLst>
                                  <p:childTnLst>
                                    <p:anim calcmode="lin" valueType="num">
                                      <p:cBhvr>
                                        <p:cTn id="42" dur="500"/>
                                        <p:tgtEl>
                                          <p:spTgt spid="15"/>
                                        </p:tgtEl>
                                        <p:attrNameLst>
                                          <p:attrName>ppt_w</p:attrName>
                                        </p:attrNameLst>
                                      </p:cBhvr>
                                      <p:tavLst>
                                        <p:tav tm="0">
                                          <p:val>
                                            <p:strVal val="ppt_w"/>
                                          </p:val>
                                        </p:tav>
                                        <p:tav tm="100000">
                                          <p:val>
                                            <p:fltVal val="0"/>
                                          </p:val>
                                        </p:tav>
                                      </p:tavLst>
                                    </p:anim>
                                    <p:anim calcmode="lin" valueType="num">
                                      <p:cBhvr>
                                        <p:cTn id="43" dur="500"/>
                                        <p:tgtEl>
                                          <p:spTgt spid="15"/>
                                        </p:tgtEl>
                                        <p:attrNameLst>
                                          <p:attrName>ppt_h</p:attrName>
                                        </p:attrNameLst>
                                      </p:cBhvr>
                                      <p:tavLst>
                                        <p:tav tm="0">
                                          <p:val>
                                            <p:strVal val="ppt_h"/>
                                          </p:val>
                                        </p:tav>
                                        <p:tav tm="100000">
                                          <p:val>
                                            <p:strVal val="ppt_h"/>
                                          </p:val>
                                        </p:tav>
                                      </p:tavLst>
                                    </p:anim>
                                    <p:set>
                                      <p:cBhvr>
                                        <p:cTn id="44" dur="1" fill="hold">
                                          <p:stCondLst>
                                            <p:cond delay="499"/>
                                          </p:stCondLst>
                                        </p:cTn>
                                        <p:tgtEl>
                                          <p:spTgt spid="15"/>
                                        </p:tgtEl>
                                        <p:attrNameLst>
                                          <p:attrName>style.visibility</p:attrName>
                                        </p:attrNameLst>
                                      </p:cBhvr>
                                      <p:to>
                                        <p:strVal val="hidden"/>
                                      </p:to>
                                    </p:set>
                                  </p:childTnLst>
                                </p:cTn>
                              </p:par>
                            </p:childTnLst>
                          </p:cTn>
                        </p:par>
                        <p:par>
                          <p:cTn id="45" fill="hold">
                            <p:stCondLst>
                              <p:cond delay="500"/>
                            </p:stCondLst>
                            <p:childTnLst>
                              <p:par>
                                <p:cTn id="46" presetID="17" presetClass="entr" presetSubtype="10" fill="hold" grpId="1"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5"/>
                  </p:tgtEl>
                </p:cond>
              </p:nextCondLst>
            </p:seq>
          </p:childTnLst>
        </p:cTn>
      </p:par>
    </p:tnLst>
    <p:bldLst>
      <p:bldP spid="15" grpId="0" animBg="1"/>
      <p:bldP spid="15" grpId="1" animBg="1"/>
      <p:bldP spid="16" grpId="0" animBg="1"/>
      <p:bldP spid="16" grpId="1" animBg="1"/>
      <p:bldP spid="8" grpId="0" animBg="1"/>
      <p:bldP spid="8" grpId="1" animBg="1"/>
      <p:bldP spid="9" grpId="0" animBg="1"/>
      <p:bldP spid="9" grpId="1" animBg="1"/>
    </p:bldLst>
  </p:timing>
  <p:extLst>
    <p:ext uri="{E180D4A7-C9FB-4DFB-919C-405C955672EB}">
      <p14:showEvtLst xmlns:p14="http://schemas.microsoft.com/office/powerpoint/2010/main">
        <p14:triggerEvt type="onClick" time="79252" objId="9"/>
        <p14:triggerEvt type="onClick" time="100744" objId="16"/>
      </p14:showEvtLst>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FF44DF7-8AE4-CC1B-46D6-6FE949AC7FAA}"/>
              </a:ext>
            </a:extLst>
          </p:cNvPr>
          <p:cNvSpPr/>
          <p:nvPr/>
        </p:nvSpPr>
        <p:spPr>
          <a:xfrm>
            <a:off x="4018453" y="3074670"/>
            <a:ext cx="7917008" cy="3271122"/>
          </a:xfrm>
          <a:prstGeom prst="roundRect">
            <a:avLst/>
          </a:prstGeom>
          <a:solidFill>
            <a:schemeClr val="accent2">
              <a:lumMod val="20000"/>
              <a:lumOff val="80000"/>
            </a:schemeClr>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15938" indent="-3429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Is there documented evidence of injury/harm? </a:t>
            </a:r>
          </a:p>
          <a:p>
            <a:pPr marL="973138" lvl="1" indent="-342900">
              <a:lnSpc>
                <a:spcPct val="150000"/>
              </a:lnSpc>
              <a:buFont typeface="+mj-lt"/>
              <a:buAutoNum type="alphaLcPeriod"/>
            </a:pPr>
            <a:r>
              <a:rPr lang="en-US" dirty="0">
                <a:solidFill>
                  <a:schemeClr val="tx1"/>
                </a:solidFill>
                <a:latin typeface="Arial" panose="020B0604020202020204" pitchFamily="34" charset="0"/>
                <a:cs typeface="Arial" panose="020B0604020202020204" pitchFamily="34" charset="0"/>
              </a:rPr>
              <a:t>Yes. Medical documentation.</a:t>
            </a:r>
          </a:p>
          <a:p>
            <a:pPr marL="515938" indent="-3429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Identify the reason the task is being preformed unsafely.</a:t>
            </a:r>
          </a:p>
          <a:p>
            <a:pPr marL="973138" lvl="1" indent="-342900">
              <a:lnSpc>
                <a:spcPct val="150000"/>
              </a:lnSpc>
              <a:buFont typeface="+mj-lt"/>
              <a:buAutoNum type="alphaLcPeriod"/>
            </a:pPr>
            <a:r>
              <a:rPr lang="en-US" dirty="0">
                <a:solidFill>
                  <a:schemeClr val="tx1"/>
                </a:solidFill>
                <a:latin typeface="Arial" panose="020B0604020202020204" pitchFamily="34" charset="0"/>
                <a:cs typeface="Arial" panose="020B0604020202020204" pitchFamily="34" charset="0"/>
              </a:rPr>
              <a:t>Lack of provider.</a:t>
            </a:r>
          </a:p>
          <a:p>
            <a:pPr marL="515938" indent="-3429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Is there something that can be done to reduce the risk of harm?</a:t>
            </a:r>
          </a:p>
          <a:p>
            <a:pPr marL="973138" lvl="1" indent="-342900">
              <a:lnSpc>
                <a:spcPct val="150000"/>
              </a:lnSpc>
              <a:buFont typeface="+mj-lt"/>
              <a:buAutoNum type="alphaLcPeriod"/>
            </a:pPr>
            <a:r>
              <a:rPr lang="en-US" dirty="0">
                <a:solidFill>
                  <a:schemeClr val="tx1"/>
                </a:solidFill>
                <a:latin typeface="Arial" panose="020B0604020202020204" pitchFamily="34" charset="0"/>
                <a:cs typeface="Arial" panose="020B0604020202020204" pitchFamily="34" charset="0"/>
              </a:rPr>
              <a:t>Yes. Find a provider to install the grab bars. Would a shower chair help increase safety? Look into a bath modification.</a:t>
            </a:r>
          </a:p>
        </p:txBody>
      </p:sp>
      <p:sp>
        <p:nvSpPr>
          <p:cNvPr id="8" name="Rectangle: Rounded Corners 7">
            <a:extLst>
              <a:ext uri="{FF2B5EF4-FFF2-40B4-BE49-F238E27FC236}">
                <a16:creationId xmlns:a16="http://schemas.microsoft.com/office/drawing/2014/main" id="{9D3C25B0-82A7-32CC-9960-C06E78397516}"/>
              </a:ext>
            </a:extLst>
          </p:cNvPr>
          <p:cNvSpPr/>
          <p:nvPr/>
        </p:nvSpPr>
        <p:spPr>
          <a:xfrm>
            <a:off x="468804" y="3315554"/>
            <a:ext cx="3300556" cy="1858108"/>
          </a:xfrm>
          <a:prstGeom prst="roundRect">
            <a:avLst/>
          </a:prstGeom>
          <a:solidFill>
            <a:srgbClr val="FFCCCC"/>
          </a:solidFill>
          <a:ln w="635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a:solidFill>
                  <a:srgbClr val="C00000"/>
                </a:solidFill>
                <a:latin typeface="Arial" panose="020B0604020202020204" pitchFamily="34" charset="0"/>
                <a:cs typeface="Arial" panose="020B0604020202020204" pitchFamily="34" charset="0"/>
              </a:rPr>
              <a:t>Yes</a:t>
            </a:r>
          </a:p>
        </p:txBody>
      </p:sp>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4" name="Title 2">
            <a:extLst>
              <a:ext uri="{FF2B5EF4-FFF2-40B4-BE49-F238E27FC236}">
                <a16:creationId xmlns:a16="http://schemas.microsoft.com/office/drawing/2014/main" id="{914E7B9E-3EC2-B092-5397-8FE9DEB692F9}"/>
              </a:ext>
            </a:extLst>
          </p:cNvPr>
          <p:cNvSpPr>
            <a:spLocks noGrp="1"/>
          </p:cNvSpPr>
          <p:nvPr>
            <p:ph type="title"/>
          </p:nvPr>
        </p:nvSpPr>
        <p:spPr>
          <a:xfrm>
            <a:off x="1577975" y="174625"/>
            <a:ext cx="9753600" cy="549275"/>
          </a:xfrm>
        </p:spPr>
        <p:txBody>
          <a:bodyPr/>
          <a:lstStyle/>
          <a:p>
            <a:pPr eaLnBrk="1" hangingPunct="1"/>
            <a:r>
              <a:rPr lang="en-US" altLang="en-US" b="1" dirty="0"/>
              <a:t>Working Healthy/WORK Training</a:t>
            </a:r>
          </a:p>
        </p:txBody>
      </p:sp>
      <p:sp>
        <p:nvSpPr>
          <p:cNvPr id="5" name="Flowchart: Alternate Process 4">
            <a:extLst>
              <a:ext uri="{FF2B5EF4-FFF2-40B4-BE49-F238E27FC236}">
                <a16:creationId xmlns:a16="http://schemas.microsoft.com/office/drawing/2014/main" id="{5DE9ED19-2F86-BE09-BEB0-2D212B3054A6}"/>
              </a:ext>
            </a:extLst>
          </p:cNvPr>
          <p:cNvSpPr/>
          <p:nvPr/>
        </p:nvSpPr>
        <p:spPr>
          <a:xfrm>
            <a:off x="347979" y="1015779"/>
            <a:ext cx="11532870" cy="549275"/>
          </a:xfrm>
          <a:prstGeom prst="flowChartAlternateProcess">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SCENARIO</a:t>
            </a:r>
          </a:p>
        </p:txBody>
      </p:sp>
      <p:sp>
        <p:nvSpPr>
          <p:cNvPr id="13" name="Rectangle: Rounded Corners 12">
            <a:extLst>
              <a:ext uri="{FF2B5EF4-FFF2-40B4-BE49-F238E27FC236}">
                <a16:creationId xmlns:a16="http://schemas.microsoft.com/office/drawing/2014/main" id="{AC691300-70B1-2C7F-1E3E-F33B77281CAE}"/>
              </a:ext>
            </a:extLst>
          </p:cNvPr>
          <p:cNvSpPr/>
          <p:nvPr/>
        </p:nvSpPr>
        <p:spPr>
          <a:xfrm>
            <a:off x="736600" y="5287347"/>
            <a:ext cx="2230119" cy="1112223"/>
          </a:xfrm>
          <a:prstGeom prst="roundRect">
            <a:avLst/>
          </a:prstGeom>
          <a:solidFill>
            <a:schemeClr val="accent2">
              <a:lumMod val="75000"/>
            </a:schemeClr>
          </a:solidFill>
          <a:ln>
            <a:solidFill>
              <a:schemeClr val="accent2">
                <a:lumMod val="60000"/>
                <a:lumOff val="40000"/>
              </a:schemeClr>
            </a:solidFill>
          </a:ln>
          <a:scene3d>
            <a:camera prst="orthographicFront"/>
            <a:lightRig rig="flood" dir="t"/>
          </a:scene3d>
          <a:sp3d extrusionH="50800" prstMaterial="dkEdge">
            <a:bevelT w="114300" h="95250" prst="artDeco"/>
          </a:sp3d>
        </p:spPr>
        <p:style>
          <a:lnRef idx="2">
            <a:schemeClr val="accent1">
              <a:shade val="15000"/>
            </a:schemeClr>
          </a:lnRef>
          <a:fillRef idx="1">
            <a:schemeClr val="accent1"/>
          </a:fillRef>
          <a:effectRef idx="0">
            <a:schemeClr val="accent1"/>
          </a:effectRef>
          <a:fontRef idx="minor">
            <a:schemeClr val="lt1"/>
          </a:fontRef>
        </p:style>
        <p:txBody>
          <a:bodyPr lIns="91440" rIns="1005840" rtlCol="0" anchor="ctr"/>
          <a:lstStyle/>
          <a:p>
            <a:pPr algn="ctr"/>
            <a:r>
              <a:rPr lang="en-US" b="1" dirty="0">
                <a:latin typeface="Arial" panose="020B0604020202020204" pitchFamily="34" charset="0"/>
                <a:cs typeface="Arial" panose="020B0604020202020204" pitchFamily="34" charset="0"/>
              </a:rPr>
              <a:t>Back to Previous</a:t>
            </a:r>
          </a:p>
        </p:txBody>
      </p:sp>
      <p:sp>
        <p:nvSpPr>
          <p:cNvPr id="14" name="Action Button: Go Back or Previous 13">
            <a:hlinkClick r:id="rId3" action="ppaction://hlinksldjump" highlightClick="1"/>
            <a:extLst>
              <a:ext uri="{FF2B5EF4-FFF2-40B4-BE49-F238E27FC236}">
                <a16:creationId xmlns:a16="http://schemas.microsoft.com/office/drawing/2014/main" id="{AEC3B840-8BFA-EDF0-1DA5-7F0A63DAB4BE}"/>
              </a:ext>
            </a:extLst>
          </p:cNvPr>
          <p:cNvSpPr/>
          <p:nvPr/>
        </p:nvSpPr>
        <p:spPr>
          <a:xfrm>
            <a:off x="2051199" y="5557687"/>
            <a:ext cx="720471" cy="626301"/>
          </a:xfrm>
          <a:prstGeom prst="actionButtonBackPrevious">
            <a:avLst/>
          </a:prstGeom>
          <a:solidFill>
            <a:schemeClr val="accent2">
              <a:lumMod val="40000"/>
              <a:lumOff val="60000"/>
            </a:schemeClr>
          </a:solidFill>
          <a:ln w="38100">
            <a:solidFill>
              <a:schemeClr val="accent2">
                <a:lumMod val="75000"/>
              </a:schemeClr>
            </a:solidFill>
          </a:ln>
          <a:scene3d>
            <a:camera prst="orthographicFront"/>
            <a:lightRig rig="threePt" dir="t"/>
          </a:scene3d>
          <a:sp3d contour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4AA0BAE-25D7-1F92-1282-0988662576E0}"/>
              </a:ext>
            </a:extLst>
          </p:cNvPr>
          <p:cNvSpPr txBox="1"/>
          <p:nvPr/>
        </p:nvSpPr>
        <p:spPr>
          <a:xfrm>
            <a:off x="347979" y="1587002"/>
            <a:ext cx="11532870" cy="1631216"/>
          </a:xfrm>
          <a:prstGeom prst="rect">
            <a:avLst/>
          </a:prstGeom>
          <a:noFill/>
        </p:spPr>
        <p:txBody>
          <a:bodyPr wrap="square">
            <a:spAutoFit/>
          </a:bodyPr>
          <a:lstStyle/>
          <a:p>
            <a:pPr marL="0" lvl="1">
              <a:lnSpc>
                <a:spcPts val="2400"/>
              </a:lnSpc>
              <a:spcBef>
                <a:spcPts val="0"/>
              </a:spcBef>
              <a:defRPr/>
            </a:pPr>
            <a:r>
              <a:rPr lang="en-US" sz="2000" dirty="0">
                <a:latin typeface="Arial" panose="020B0604020202020204" pitchFamily="34" charset="0"/>
                <a:cs typeface="Arial" panose="020B0604020202020204" pitchFamily="34" charset="0"/>
              </a:rPr>
              <a:t>The member does need assistance transferring in/out of shower/tub. The member purchased grab bars but hasn’t found anyone to install them. Arthritis seriously limits the ability to bend knees in order to step over the edge of the tub. Stepping out of the shower/tub has resulted in several falls over the past year. The member works third shift and has not been able to find a provider that can assist either before or after work. </a:t>
            </a:r>
          </a:p>
        </p:txBody>
      </p:sp>
      <p:pic>
        <p:nvPicPr>
          <p:cNvPr id="3" name="Camera 2">
            <a:extLst>
              <a:ext uri="{FF2B5EF4-FFF2-40B4-BE49-F238E27FC236}">
                <a16:creationId xmlns:a16="http://schemas.microsoft.com/office/drawing/2014/main" id="{8823B14F-B8D6-D438-AE76-335AE613652D}"/>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504170" y="-25570"/>
            <a:ext cx="1687830" cy="1687830"/>
          </a:xfrm>
          <a:prstGeom prst="ellipse">
            <a:avLst/>
          </a:prstGeom>
          <a:ln>
            <a:noFill/>
          </a:ln>
          <a:effectLst>
            <a:softEdge rad="127000"/>
          </a:effectLst>
        </p:spPr>
      </p:pic>
    </p:spTree>
    <p:extLst>
      <p:ext uri="{BB962C8B-B14F-4D97-AF65-F5344CB8AC3E}">
        <p14:creationId xmlns:p14="http://schemas.microsoft.com/office/powerpoint/2010/main" val="38463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strVal val="ppt_h"/>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7" presetClass="exit" presetSubtype="10" fill="hold" grpId="1" nodeType="clickEffect">
                                  <p:stCondLst>
                                    <p:cond delay="0"/>
                                  </p:stCondLst>
                                  <p:childTnLst>
                                    <p:anim calcmode="lin" valueType="num">
                                      <p:cBhvr>
                                        <p:cTn id="25" dur="500"/>
                                        <p:tgtEl>
                                          <p:spTgt spid="15"/>
                                        </p:tgtEl>
                                        <p:attrNameLst>
                                          <p:attrName>ppt_w</p:attrName>
                                        </p:attrNameLst>
                                      </p:cBhvr>
                                      <p:tavLst>
                                        <p:tav tm="0">
                                          <p:val>
                                            <p:strVal val="ppt_w"/>
                                          </p:val>
                                        </p:tav>
                                        <p:tav tm="100000">
                                          <p:val>
                                            <p:fltVal val="0"/>
                                          </p:val>
                                        </p:tav>
                                      </p:tavLst>
                                    </p:anim>
                                    <p:anim calcmode="lin" valueType="num">
                                      <p:cBhvr>
                                        <p:cTn id="26" dur="500"/>
                                        <p:tgtEl>
                                          <p:spTgt spid="15"/>
                                        </p:tgtEl>
                                        <p:attrNameLst>
                                          <p:attrName>ppt_h</p:attrName>
                                        </p:attrNameLst>
                                      </p:cBhvr>
                                      <p:tavLst>
                                        <p:tav tm="0">
                                          <p:val>
                                            <p:strVal val="ppt_h"/>
                                          </p:val>
                                        </p:tav>
                                        <p:tav tm="100000">
                                          <p:val>
                                            <p:strVal val="ppt_h"/>
                                          </p:val>
                                        </p:tav>
                                      </p:tavLst>
                                    </p:anim>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P spid="15"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B9FAC6AD-4E1B-40F4-9F5C-64A251EFEEB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15364" name="Title 2">
            <a:extLst>
              <a:ext uri="{FF2B5EF4-FFF2-40B4-BE49-F238E27FC236}">
                <a16:creationId xmlns:a16="http://schemas.microsoft.com/office/drawing/2014/main" id="{6ED9DA1F-1BBF-444F-9FBF-4FF53296E066}"/>
              </a:ext>
            </a:extLst>
          </p:cNvPr>
          <p:cNvSpPr txBox="1">
            <a:spLocks/>
          </p:cNvSpPr>
          <p:nvPr/>
        </p:nvSpPr>
        <p:spPr bwMode="auto">
          <a:xfrm>
            <a:off x="226666" y="1315065"/>
            <a:ext cx="11738665" cy="103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3200" b="1" dirty="0">
                <a:solidFill>
                  <a:srgbClr val="002569"/>
                </a:solidFill>
              </a:rPr>
              <a:t>WELCOME</a:t>
            </a:r>
          </a:p>
          <a:p>
            <a:pPr algn="ctr">
              <a:lnSpc>
                <a:spcPct val="100000"/>
              </a:lnSpc>
              <a:spcBef>
                <a:spcPct val="0"/>
              </a:spcBef>
              <a:buFontTx/>
              <a:buNone/>
            </a:pPr>
            <a:r>
              <a:rPr lang="en-US" altLang="en-US" sz="3200" b="1" dirty="0">
                <a:solidFill>
                  <a:srgbClr val="002569"/>
                </a:solidFill>
              </a:rPr>
              <a:t>WORKING HEALTHY/WORK</a:t>
            </a:r>
            <a:r>
              <a:rPr lang="en-US" altLang="en-US" sz="3200" b="1" i="1" dirty="0">
                <a:solidFill>
                  <a:srgbClr val="002569"/>
                </a:solidFill>
              </a:rPr>
              <a:t>: </a:t>
            </a:r>
            <a:r>
              <a:rPr lang="en-US" altLang="en-US" sz="3200" b="1" dirty="0">
                <a:solidFill>
                  <a:srgbClr val="002569"/>
                </a:solidFill>
              </a:rPr>
              <a:t>PRESENTATION</a:t>
            </a:r>
          </a:p>
        </p:txBody>
      </p:sp>
      <p:pic>
        <p:nvPicPr>
          <p:cNvPr id="8" name="Content Placeholder 4">
            <a:extLst>
              <a:ext uri="{FF2B5EF4-FFF2-40B4-BE49-F238E27FC236}">
                <a16:creationId xmlns:a16="http://schemas.microsoft.com/office/drawing/2014/main" id="{505E468D-EBAE-48DD-B723-170EB0456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399" y="122790"/>
            <a:ext cx="3252822" cy="78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2">
            <a:extLst>
              <a:ext uri="{FF2B5EF4-FFF2-40B4-BE49-F238E27FC236}">
                <a16:creationId xmlns:a16="http://schemas.microsoft.com/office/drawing/2014/main" id="{54AFF47F-AB7C-4A1D-B849-1549B185E1C7}"/>
              </a:ext>
            </a:extLst>
          </p:cNvPr>
          <p:cNvSpPr txBox="1">
            <a:spLocks noChangeArrowheads="1"/>
          </p:cNvSpPr>
          <p:nvPr/>
        </p:nvSpPr>
        <p:spPr bwMode="auto">
          <a:xfrm>
            <a:off x="1502594" y="5160605"/>
            <a:ext cx="91868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Arial" panose="020B0604020202020204" pitchFamily="34" charset="0"/>
              <a:buNone/>
            </a:pPr>
            <a:r>
              <a:rPr lang="en-US" altLang="en-US" sz="2400" b="1" dirty="0">
                <a:solidFill>
                  <a:srgbClr val="002060"/>
                </a:solidFill>
                <a:cs typeface="Arial" panose="020B0604020202020204" pitchFamily="34" charset="0"/>
              </a:rPr>
              <a:t>Target Audience: </a:t>
            </a:r>
            <a:r>
              <a:rPr lang="en-US" altLang="en-US" sz="2400" i="1" dirty="0">
                <a:solidFill>
                  <a:srgbClr val="002060"/>
                </a:solidFill>
                <a:cs typeface="Arial" panose="020B0604020202020204" pitchFamily="34" charset="0"/>
              </a:rPr>
              <a:t>Working Healthy </a:t>
            </a:r>
            <a:r>
              <a:rPr lang="en-US" altLang="en-US" sz="2400" dirty="0">
                <a:solidFill>
                  <a:srgbClr val="002060"/>
                </a:solidFill>
                <a:cs typeface="Arial" panose="020B0604020202020204" pitchFamily="34" charset="0"/>
              </a:rPr>
              <a:t>Professionals, MCO,  Assessors, ILC, Other Agency Providers, etc.</a:t>
            </a:r>
          </a:p>
          <a:p>
            <a:pPr algn="ctr">
              <a:buFont typeface="Arial" panose="020B0604020202020204" pitchFamily="34" charset="0"/>
              <a:buNone/>
            </a:pPr>
            <a:r>
              <a:rPr lang="en-US" altLang="en-US" sz="2400" b="1" dirty="0">
                <a:solidFill>
                  <a:srgbClr val="002060"/>
                </a:solidFill>
                <a:cs typeface="Arial" panose="020B0604020202020204" pitchFamily="34" charset="0"/>
              </a:rPr>
              <a:t>Revised: </a:t>
            </a:r>
            <a:r>
              <a:rPr lang="en-US" altLang="en-US" sz="2400" dirty="0">
                <a:solidFill>
                  <a:srgbClr val="002060"/>
                </a:solidFill>
                <a:cs typeface="Arial" panose="020B0604020202020204" pitchFamily="34" charset="0"/>
              </a:rPr>
              <a:t>10/1/2024</a:t>
            </a:r>
          </a:p>
        </p:txBody>
      </p:sp>
    </p:spTree>
  </p:cSld>
  <p:clrMapOvr>
    <a:masterClrMapping/>
  </p:clrMapOvr>
  <mc:AlternateContent xmlns:mc="http://schemas.openxmlformats.org/markup-compatibility/2006" xmlns:p14="http://schemas.microsoft.com/office/powerpoint/2010/main">
    <mc:Choice Requires="p14">
      <p:transition spd="slow" p14:dur="2000" advTm="30584"/>
    </mc:Choice>
    <mc:Fallback xmlns="">
      <p:transition spd="slow" advTm="30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strVal val="#ppt_w*0.70"/>
                                          </p:val>
                                        </p:tav>
                                        <p:tav tm="100000">
                                          <p:val>
                                            <p:strVal val="#ppt_w"/>
                                          </p:val>
                                        </p:tav>
                                      </p:tavLst>
                                    </p:anim>
                                    <p:anim calcmode="lin" valueType="num">
                                      <p:cBhvr>
                                        <p:cTn id="8" dur="1000" fill="hold"/>
                                        <p:tgtEl>
                                          <p:spTgt spid="15364"/>
                                        </p:tgtEl>
                                        <p:attrNameLst>
                                          <p:attrName>ppt_h</p:attrName>
                                        </p:attrNameLst>
                                      </p:cBhvr>
                                      <p:tavLst>
                                        <p:tav tm="0">
                                          <p:val>
                                            <p:strVal val="#ppt_h"/>
                                          </p:val>
                                        </p:tav>
                                        <p:tav tm="100000">
                                          <p:val>
                                            <p:strVal val="#ppt_h"/>
                                          </p:val>
                                        </p:tav>
                                      </p:tavLst>
                                    </p:anim>
                                    <p:animEffect transition="in" filter="fade">
                                      <p:cBhvr>
                                        <p:cTn id="9" dur="1000"/>
                                        <p:tgtEl>
                                          <p:spTgt spid="1536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1000" fill="hold"/>
                                        <p:tgtEl>
                                          <p:spTgt spid="15365"/>
                                        </p:tgtEl>
                                        <p:attrNameLst>
                                          <p:attrName>ppt_w</p:attrName>
                                        </p:attrNameLst>
                                      </p:cBhvr>
                                      <p:tavLst>
                                        <p:tav tm="0">
                                          <p:val>
                                            <p:strVal val="#ppt_w+.3"/>
                                          </p:val>
                                        </p:tav>
                                        <p:tav tm="100000">
                                          <p:val>
                                            <p:strVal val="#ppt_w"/>
                                          </p:val>
                                        </p:tav>
                                      </p:tavLst>
                                    </p:anim>
                                    <p:anim calcmode="lin" valueType="num">
                                      <p:cBhvr>
                                        <p:cTn id="14" dur="1000" fill="hold"/>
                                        <p:tgtEl>
                                          <p:spTgt spid="15365"/>
                                        </p:tgtEl>
                                        <p:attrNameLst>
                                          <p:attrName>ppt_h</p:attrName>
                                        </p:attrNameLst>
                                      </p:cBhvr>
                                      <p:tavLst>
                                        <p:tav tm="0">
                                          <p:val>
                                            <p:strVal val="#ppt_h"/>
                                          </p:val>
                                        </p:tav>
                                        <p:tav tm="100000">
                                          <p:val>
                                            <p:strVal val="#ppt_h"/>
                                          </p:val>
                                        </p:tav>
                                      </p:tavLst>
                                    </p:anim>
                                    <p:animEffect transition="in" filter="fade">
                                      <p:cBhvr>
                                        <p:cTn id="15"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1574FCFF-ADF6-4C9F-9199-9DE04D292965}"/>
              </a:ext>
            </a:extLst>
          </p:cNvPr>
          <p:cNvSpPr txBox="1">
            <a:spLocks/>
          </p:cNvSpPr>
          <p:nvPr/>
        </p:nvSpPr>
        <p:spPr>
          <a:xfrm>
            <a:off x="397509" y="1549067"/>
            <a:ext cx="8864674" cy="8773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a:lnSpc>
                <a:spcPts val="3000"/>
              </a:lnSpc>
              <a:spcBef>
                <a:spcPts val="0"/>
              </a:spcBef>
              <a:buNone/>
              <a:defRPr/>
            </a:pPr>
            <a:endParaRPr lang="en-US" altLang="en-US" sz="1800" dirty="0">
              <a:latin typeface="Arial" panose="020B0604020202020204" pitchFamily="34" charset="0"/>
              <a:cs typeface="Arial" panose="020B0604020202020204" pitchFamily="34" charset="0"/>
            </a:endParaRP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60334"/>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latin typeface="Arial" panose="020B0604020202020204" pitchFamily="34" charset="0"/>
                <a:cs typeface="Arial" panose="020B0604020202020204" pitchFamily="34" charset="0"/>
              </a:rPr>
              <a:t>Tips Page</a:t>
            </a:r>
          </a:p>
        </p:txBody>
      </p:sp>
      <p:sp>
        <p:nvSpPr>
          <p:cNvPr id="4" name="Title 2">
            <a:extLst>
              <a:ext uri="{FF2B5EF4-FFF2-40B4-BE49-F238E27FC236}">
                <a16:creationId xmlns:a16="http://schemas.microsoft.com/office/drawing/2014/main" id="{7C42895D-710A-1461-CA9E-42CAE82700F1}"/>
              </a:ext>
            </a:extLst>
          </p:cNvPr>
          <p:cNvSpPr>
            <a:spLocks noGrp="1"/>
          </p:cNvSpPr>
          <p:nvPr>
            <p:ph type="title"/>
          </p:nvPr>
        </p:nvSpPr>
        <p:spPr>
          <a:xfrm>
            <a:off x="2019300" y="200025"/>
            <a:ext cx="9753600" cy="547688"/>
          </a:xfrm>
        </p:spPr>
        <p:txBody>
          <a:bodyPr/>
          <a:lstStyle/>
          <a:p>
            <a:pPr eaLnBrk="1" hangingPunct="1"/>
            <a:r>
              <a:rPr lang="en-US" altLang="en-US" b="1" i="1" dirty="0"/>
              <a:t>Working Healthy / WORK </a:t>
            </a:r>
            <a:r>
              <a:rPr lang="en-US" altLang="en-US" b="1" dirty="0"/>
              <a:t>Training</a:t>
            </a:r>
          </a:p>
        </p:txBody>
      </p:sp>
      <p:sp>
        <p:nvSpPr>
          <p:cNvPr id="10" name="TextBox 9">
            <a:extLst>
              <a:ext uri="{FF2B5EF4-FFF2-40B4-BE49-F238E27FC236}">
                <a16:creationId xmlns:a16="http://schemas.microsoft.com/office/drawing/2014/main" id="{8085E47B-E3CD-4F55-F756-2EE32307F977}"/>
              </a:ext>
            </a:extLst>
          </p:cNvPr>
          <p:cNvSpPr txBox="1"/>
          <p:nvPr/>
        </p:nvSpPr>
        <p:spPr>
          <a:xfrm>
            <a:off x="215341" y="1549067"/>
            <a:ext cx="10992417" cy="4511491"/>
          </a:xfrm>
          <a:prstGeom prst="rect">
            <a:avLst/>
          </a:prstGeom>
          <a:noFill/>
        </p:spPr>
        <p:txBody>
          <a:bodyPr wrap="square">
            <a:spAutoFit/>
          </a:bodyPr>
          <a:lstStyle/>
          <a:p>
            <a:pPr marL="742950" lvl="2" indent="-285750">
              <a:lnSpc>
                <a:spcPts val="3000"/>
              </a:lnSpc>
              <a:spcBef>
                <a:spcPts val="600"/>
              </a:spcBef>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This is a tab (page) that contains tips related to different functions of the instrument and directions. </a:t>
            </a:r>
            <a:endParaRPr lang="en-US" altLang="en-US" sz="1800" dirty="0">
              <a:latin typeface="Arial" panose="020B0604020202020204" pitchFamily="34" charset="0"/>
              <a:cs typeface="Arial" panose="020B0604020202020204" pitchFamily="34" charset="0"/>
            </a:endParaRPr>
          </a:p>
          <a:p>
            <a:pPr marL="742950" lvl="2" indent="-285750">
              <a:lnSpc>
                <a:spcPts val="3000"/>
              </a:lnSpc>
              <a:spcBef>
                <a:spcPts val="600"/>
              </a:spcBef>
              <a:spcAft>
                <a:spcPts val="60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For example: Not all cells need to expand. However, cells that require you to type in a narrative need to expand so the information can be seen. Due to the way this instrument was originally developed and due to various merged cells, the only way to accomplish getting a cell to expand is to force the expansion. Therefore, you need to know the trick to make this work.</a:t>
            </a:r>
          </a:p>
          <a:p>
            <a:pPr marL="742950" lvl="2" indent="-285750">
              <a:lnSpc>
                <a:spcPts val="3000"/>
              </a:lnSpc>
              <a:spcBef>
                <a:spcPts val="600"/>
              </a:spcBef>
              <a:spcAft>
                <a:spcPts val="60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When you type in cells that require a narrative, the cell now has the ability to expand. </a:t>
            </a:r>
          </a:p>
          <a:p>
            <a:pPr marL="1200150" lvl="2" indent="-285750">
              <a:lnSpc>
                <a:spcPts val="3000"/>
              </a:lnSpc>
              <a:spcBef>
                <a:spcPts val="600"/>
              </a:spcBef>
              <a:spcAft>
                <a:spcPts val="60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You will need to double click in the cell after you have typed what you want and hit enter to force the cell to resize. </a:t>
            </a:r>
          </a:p>
          <a:p>
            <a:pPr marL="1200150" lvl="2" indent="-285750">
              <a:lnSpc>
                <a:spcPts val="3000"/>
              </a:lnSpc>
              <a:spcBef>
                <a:spcPts val="600"/>
              </a:spcBef>
              <a:spcAft>
                <a:spcPts val="60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If you are removing something from an expanded cell you may need to double-click in the cell, delete what you want deleted, then hit enter to force it to collapse. </a:t>
            </a:r>
          </a:p>
        </p:txBody>
      </p:sp>
    </p:spTree>
    <p:custDataLst>
      <p:tags r:id="rId1"/>
    </p:custDataLst>
    <p:extLst>
      <p:ext uri="{BB962C8B-B14F-4D97-AF65-F5344CB8AC3E}">
        <p14:creationId xmlns:p14="http://schemas.microsoft.com/office/powerpoint/2010/main" val="4263556025"/>
      </p:ext>
    </p:extLst>
  </p:cSld>
  <p:clrMapOvr>
    <a:masterClrMapping/>
  </p:clrMapOvr>
  <mc:AlternateContent xmlns:mc="http://schemas.openxmlformats.org/markup-compatibility/2006" xmlns:p14="http://schemas.microsoft.com/office/powerpoint/2010/main">
    <mc:Choice Requires="p14">
      <p:transition spd="slow" p14:dur="2000" advTm="93066"/>
    </mc:Choice>
    <mc:Fallback xmlns="">
      <p:transition spd="slow" advTm="93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59B38574-F179-2152-E95D-2774ABA21FF9}"/>
              </a:ext>
            </a:extLst>
          </p:cNvPr>
          <p:cNvPicPr>
            <a:picLocks noChangeAspect="1"/>
          </p:cNvPicPr>
          <p:nvPr/>
        </p:nvPicPr>
        <p:blipFill>
          <a:blip r:embed="rId4"/>
          <a:stretch>
            <a:fillRect/>
          </a:stretch>
        </p:blipFill>
        <p:spPr>
          <a:xfrm>
            <a:off x="826352" y="1976341"/>
            <a:ext cx="10953896" cy="1507240"/>
          </a:xfrm>
          <a:prstGeom prst="rect">
            <a:avLst/>
          </a:prstGeom>
        </p:spPr>
      </p:pic>
      <p:sp>
        <p:nvSpPr>
          <p:cNvPr id="8" name="Subtitle 3">
            <a:extLst>
              <a:ext uri="{FF2B5EF4-FFF2-40B4-BE49-F238E27FC236}">
                <a16:creationId xmlns:a16="http://schemas.microsoft.com/office/drawing/2014/main" id="{D1C976F1-CD7B-4B1C-909D-6E45F83D3CB1}"/>
              </a:ext>
            </a:extLst>
          </p:cNvPr>
          <p:cNvSpPr txBox="1">
            <a:spLocks/>
          </p:cNvSpPr>
          <p:nvPr/>
        </p:nvSpPr>
        <p:spPr>
          <a:xfrm>
            <a:off x="311150" y="920578"/>
            <a:ext cx="11569699"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Assessment Information </a:t>
            </a:r>
          </a:p>
        </p:txBody>
      </p:sp>
      <p:sp>
        <p:nvSpPr>
          <p:cNvPr id="4" name="Title 2">
            <a:extLst>
              <a:ext uri="{FF2B5EF4-FFF2-40B4-BE49-F238E27FC236}">
                <a16:creationId xmlns:a16="http://schemas.microsoft.com/office/drawing/2014/main" id="{68DA01B1-1562-1EBC-A302-DB87D16B1D5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15" name="Freeform: Shape 14">
            <a:extLst>
              <a:ext uri="{FF2B5EF4-FFF2-40B4-BE49-F238E27FC236}">
                <a16:creationId xmlns:a16="http://schemas.microsoft.com/office/drawing/2014/main" id="{6B3B1A7F-CAA8-33F4-8CC2-3B9ADC66F283}"/>
              </a:ext>
            </a:extLst>
          </p:cNvPr>
          <p:cNvSpPr/>
          <p:nvPr/>
        </p:nvSpPr>
        <p:spPr>
          <a:xfrm>
            <a:off x="1955494" y="3800442"/>
            <a:ext cx="2507733" cy="2507733"/>
          </a:xfrm>
          <a:custGeom>
            <a:avLst/>
            <a:gdLst>
              <a:gd name="connsiteX0" fmla="*/ 0 w 2507733"/>
              <a:gd name="connsiteY0" fmla="*/ 1253867 h 2507733"/>
              <a:gd name="connsiteX1" fmla="*/ 1253867 w 2507733"/>
              <a:gd name="connsiteY1" fmla="*/ 0 h 2507733"/>
              <a:gd name="connsiteX2" fmla="*/ 2507734 w 2507733"/>
              <a:gd name="connsiteY2" fmla="*/ 1253867 h 2507733"/>
              <a:gd name="connsiteX3" fmla="*/ 1253867 w 2507733"/>
              <a:gd name="connsiteY3" fmla="*/ 2507734 h 2507733"/>
              <a:gd name="connsiteX4" fmla="*/ 0 w 2507733"/>
              <a:gd name="connsiteY4" fmla="*/ 1253867 h 250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733" h="2507733">
                <a:moveTo>
                  <a:pt x="0" y="1253867"/>
                </a:moveTo>
                <a:cubicBezTo>
                  <a:pt x="0" y="561375"/>
                  <a:pt x="561375" y="0"/>
                  <a:pt x="1253867" y="0"/>
                </a:cubicBezTo>
                <a:cubicBezTo>
                  <a:pt x="1946359" y="0"/>
                  <a:pt x="2507734" y="561375"/>
                  <a:pt x="2507734" y="1253867"/>
                </a:cubicBezTo>
                <a:cubicBezTo>
                  <a:pt x="2507734" y="1946359"/>
                  <a:pt x="1946359" y="2507734"/>
                  <a:pt x="1253867" y="2507734"/>
                </a:cubicBezTo>
                <a:cubicBezTo>
                  <a:pt x="561375" y="2507734"/>
                  <a:pt x="0" y="1946359"/>
                  <a:pt x="0" y="1253867"/>
                </a:cubicBezTo>
                <a:close/>
              </a:path>
            </a:pathLst>
          </a:custGeom>
          <a:solidFill>
            <a:schemeClr val="accent1"/>
          </a:solidFill>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7729" tIns="397729" rIns="397729" bIns="397729" numCol="1" spcCol="1270" anchor="ctr" anchorCtr="0">
            <a:noAutofit/>
          </a:bodyPr>
          <a:lstStyle/>
          <a:p>
            <a:pPr marL="0" lvl="0" indent="0" algn="ctr" defTabSz="1066800">
              <a:lnSpc>
                <a:spcPct val="90000"/>
              </a:lnSpc>
              <a:spcBef>
                <a:spcPct val="0"/>
              </a:spcBef>
              <a:spcAft>
                <a:spcPct val="35000"/>
              </a:spcAft>
              <a:buNone/>
            </a:pPr>
            <a:r>
              <a:rPr lang="en-US" altLang="en-US" sz="2000" b="1" kern="1200" dirty="0">
                <a:latin typeface="Arial" panose="020B0604020202020204" pitchFamily="34" charset="0"/>
                <a:cs typeface="Arial" panose="020B0604020202020204" pitchFamily="34" charset="0"/>
              </a:rPr>
              <a:t>Assessment Type and Dates</a:t>
            </a:r>
            <a:endParaRPr lang="en-US" sz="2000" kern="1200" dirty="0">
              <a:latin typeface="Arial" panose="020B0604020202020204" pitchFamily="34" charset="0"/>
              <a:cs typeface="Arial" panose="020B0604020202020204" pitchFamily="34" charset="0"/>
            </a:endParaRPr>
          </a:p>
        </p:txBody>
      </p:sp>
      <p:grpSp>
        <p:nvGrpSpPr>
          <p:cNvPr id="144" name="Group 143">
            <a:extLst>
              <a:ext uri="{FF2B5EF4-FFF2-40B4-BE49-F238E27FC236}">
                <a16:creationId xmlns:a16="http://schemas.microsoft.com/office/drawing/2014/main" id="{9919C1B7-436E-7087-E560-075840304CC9}"/>
              </a:ext>
            </a:extLst>
          </p:cNvPr>
          <p:cNvGrpSpPr/>
          <p:nvPr/>
        </p:nvGrpSpPr>
        <p:grpSpPr>
          <a:xfrm>
            <a:off x="309398" y="2438400"/>
            <a:ext cx="1646096" cy="2615909"/>
            <a:chOff x="309398" y="2438400"/>
            <a:chExt cx="1646096" cy="2615909"/>
          </a:xfrm>
        </p:grpSpPr>
        <p:cxnSp>
          <p:nvCxnSpPr>
            <p:cNvPr id="9" name="Connector: Elbow 8">
              <a:extLst>
                <a:ext uri="{FF2B5EF4-FFF2-40B4-BE49-F238E27FC236}">
                  <a16:creationId xmlns:a16="http://schemas.microsoft.com/office/drawing/2014/main" id="{5F46AA5B-533D-315A-7A15-6A380056B4BE}"/>
                </a:ext>
              </a:extLst>
            </p:cNvPr>
            <p:cNvCxnSpPr>
              <a:cxnSpLocks/>
              <a:stCxn id="15" idx="0"/>
            </p:cNvCxnSpPr>
            <p:nvPr/>
          </p:nvCxnSpPr>
          <p:spPr>
            <a:xfrm flipH="1" flipV="1">
              <a:off x="819004" y="2438400"/>
              <a:ext cx="1136490" cy="2615909"/>
            </a:xfrm>
            <a:prstGeom prst="bentConnector4">
              <a:avLst>
                <a:gd name="adj1" fmla="val 141759"/>
                <a:gd name="adj2" fmla="val 100599"/>
              </a:avLst>
            </a:prstGeom>
            <a:ln w="76200"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0CF75474-6063-1702-0B2F-5E651F05815C}"/>
                </a:ext>
              </a:extLst>
            </p:cNvPr>
            <p:cNvCxnSpPr>
              <a:cxnSpLocks/>
              <a:endCxn id="43" idx="1"/>
            </p:cNvCxnSpPr>
            <p:nvPr/>
          </p:nvCxnSpPr>
          <p:spPr>
            <a:xfrm>
              <a:off x="309398" y="2719271"/>
              <a:ext cx="516954" cy="10690"/>
            </a:xfrm>
            <a:prstGeom prst="straightConnector1">
              <a:avLst/>
            </a:prstGeom>
            <a:ln w="76200"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3F791B04-5C9B-9301-FAFB-AC6984BF1FD3}"/>
                </a:ext>
              </a:extLst>
            </p:cNvPr>
            <p:cNvCxnSpPr>
              <a:cxnSpLocks/>
            </p:cNvCxnSpPr>
            <p:nvPr/>
          </p:nvCxnSpPr>
          <p:spPr>
            <a:xfrm>
              <a:off x="309398" y="3037114"/>
              <a:ext cx="516954" cy="0"/>
            </a:xfrm>
            <a:prstGeom prst="straightConnector1">
              <a:avLst/>
            </a:prstGeom>
            <a:ln w="76200"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
        <p:nvSpPr>
          <p:cNvPr id="17" name="Freeform: Shape 16">
            <a:extLst>
              <a:ext uri="{FF2B5EF4-FFF2-40B4-BE49-F238E27FC236}">
                <a16:creationId xmlns:a16="http://schemas.microsoft.com/office/drawing/2014/main" id="{90C9A422-3DAD-78BD-DE39-7602C064F34A}"/>
              </a:ext>
            </a:extLst>
          </p:cNvPr>
          <p:cNvSpPr/>
          <p:nvPr/>
        </p:nvSpPr>
        <p:spPr>
          <a:xfrm>
            <a:off x="4810060" y="3800442"/>
            <a:ext cx="2507733" cy="2507733"/>
          </a:xfrm>
          <a:custGeom>
            <a:avLst/>
            <a:gdLst>
              <a:gd name="connsiteX0" fmla="*/ 0 w 2507733"/>
              <a:gd name="connsiteY0" fmla="*/ 1253867 h 2507733"/>
              <a:gd name="connsiteX1" fmla="*/ 1253867 w 2507733"/>
              <a:gd name="connsiteY1" fmla="*/ 0 h 2507733"/>
              <a:gd name="connsiteX2" fmla="*/ 2507734 w 2507733"/>
              <a:gd name="connsiteY2" fmla="*/ 1253867 h 2507733"/>
              <a:gd name="connsiteX3" fmla="*/ 1253867 w 2507733"/>
              <a:gd name="connsiteY3" fmla="*/ 2507734 h 2507733"/>
              <a:gd name="connsiteX4" fmla="*/ 0 w 2507733"/>
              <a:gd name="connsiteY4" fmla="*/ 1253867 h 250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733" h="2507733">
                <a:moveTo>
                  <a:pt x="0" y="1253867"/>
                </a:moveTo>
                <a:cubicBezTo>
                  <a:pt x="0" y="561375"/>
                  <a:pt x="561375" y="0"/>
                  <a:pt x="1253867" y="0"/>
                </a:cubicBezTo>
                <a:cubicBezTo>
                  <a:pt x="1946359" y="0"/>
                  <a:pt x="2507734" y="561375"/>
                  <a:pt x="2507734" y="1253867"/>
                </a:cubicBezTo>
                <a:cubicBezTo>
                  <a:pt x="2507734" y="1946359"/>
                  <a:pt x="1946359" y="2507734"/>
                  <a:pt x="1253867" y="2507734"/>
                </a:cubicBezTo>
                <a:cubicBezTo>
                  <a:pt x="561375" y="2507734"/>
                  <a:pt x="0" y="1946359"/>
                  <a:pt x="0" y="1253867"/>
                </a:cubicBezTo>
                <a:close/>
              </a:path>
            </a:pathLst>
          </a:custGeom>
          <a:solidFill>
            <a:schemeClr val="accent1"/>
          </a:solidFill>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7729" tIns="397729" rIns="397729" bIns="397729" numCol="1" spcCol="1270" anchor="ctr" anchorCtr="0">
            <a:noAutofit/>
          </a:bodyPr>
          <a:lstStyle/>
          <a:p>
            <a:pPr marL="0" lvl="0" indent="0" algn="ctr" defTabSz="1066800">
              <a:lnSpc>
                <a:spcPct val="90000"/>
              </a:lnSpc>
              <a:spcBef>
                <a:spcPct val="0"/>
              </a:spcBef>
              <a:spcAft>
                <a:spcPct val="35000"/>
              </a:spcAft>
              <a:buNone/>
            </a:pPr>
            <a:r>
              <a:rPr lang="en-US" altLang="en-US" sz="2000" b="1" kern="1200" dirty="0">
                <a:latin typeface="Arial" panose="020B0604020202020204" pitchFamily="34" charset="0"/>
                <a:cs typeface="Arial" panose="020B0604020202020204" pitchFamily="34" charset="0"/>
              </a:rPr>
              <a:t>Budget Dates</a:t>
            </a:r>
            <a:endParaRPr lang="en-US" sz="2000" kern="1200" dirty="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E09D2135-E8B2-4FC3-32F2-3C1618D39CCB}"/>
              </a:ext>
            </a:extLst>
          </p:cNvPr>
          <p:cNvSpPr/>
          <p:nvPr/>
        </p:nvSpPr>
        <p:spPr>
          <a:xfrm>
            <a:off x="7664625" y="3800442"/>
            <a:ext cx="2507733" cy="2507733"/>
          </a:xfrm>
          <a:custGeom>
            <a:avLst/>
            <a:gdLst>
              <a:gd name="connsiteX0" fmla="*/ 0 w 2507733"/>
              <a:gd name="connsiteY0" fmla="*/ 1253867 h 2507733"/>
              <a:gd name="connsiteX1" fmla="*/ 1253867 w 2507733"/>
              <a:gd name="connsiteY1" fmla="*/ 0 h 2507733"/>
              <a:gd name="connsiteX2" fmla="*/ 2507734 w 2507733"/>
              <a:gd name="connsiteY2" fmla="*/ 1253867 h 2507733"/>
              <a:gd name="connsiteX3" fmla="*/ 1253867 w 2507733"/>
              <a:gd name="connsiteY3" fmla="*/ 2507734 h 2507733"/>
              <a:gd name="connsiteX4" fmla="*/ 0 w 2507733"/>
              <a:gd name="connsiteY4" fmla="*/ 1253867 h 250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733" h="2507733">
                <a:moveTo>
                  <a:pt x="0" y="1253867"/>
                </a:moveTo>
                <a:cubicBezTo>
                  <a:pt x="0" y="561375"/>
                  <a:pt x="561375" y="0"/>
                  <a:pt x="1253867" y="0"/>
                </a:cubicBezTo>
                <a:cubicBezTo>
                  <a:pt x="1946359" y="0"/>
                  <a:pt x="2507734" y="561375"/>
                  <a:pt x="2507734" y="1253867"/>
                </a:cubicBezTo>
                <a:cubicBezTo>
                  <a:pt x="2507734" y="1946359"/>
                  <a:pt x="1946359" y="2507734"/>
                  <a:pt x="1253867" y="2507734"/>
                </a:cubicBezTo>
                <a:cubicBezTo>
                  <a:pt x="561375" y="2507734"/>
                  <a:pt x="0" y="1946359"/>
                  <a:pt x="0" y="1253867"/>
                </a:cubicBezTo>
                <a:close/>
              </a:path>
            </a:pathLst>
          </a:custGeom>
          <a:solidFill>
            <a:schemeClr val="accent1"/>
          </a:solidFill>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7729" tIns="397729" rIns="397729" bIns="397729" numCol="1" spcCol="1270" anchor="ctr" anchorCtr="0">
            <a:noAutofit/>
          </a:bodyPr>
          <a:lstStyle/>
          <a:p>
            <a:pPr marL="0" lvl="0" indent="0" algn="ctr" defTabSz="106680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Assessor Information</a:t>
            </a:r>
            <a:endParaRPr lang="en-US" sz="2000" b="1" kern="1200" dirty="0">
              <a:latin typeface="Arial" panose="020B0604020202020204" pitchFamily="34" charset="0"/>
              <a:cs typeface="Arial" panose="020B0604020202020204" pitchFamily="34" charset="0"/>
            </a:endParaRPr>
          </a:p>
        </p:txBody>
      </p:sp>
      <p:grpSp>
        <p:nvGrpSpPr>
          <p:cNvPr id="146" name="Group 145">
            <a:extLst>
              <a:ext uri="{FF2B5EF4-FFF2-40B4-BE49-F238E27FC236}">
                <a16:creationId xmlns:a16="http://schemas.microsoft.com/office/drawing/2014/main" id="{419D52C2-D4BA-3F3F-8543-566E52619A27}"/>
              </a:ext>
            </a:extLst>
          </p:cNvPr>
          <p:cNvGrpSpPr/>
          <p:nvPr/>
        </p:nvGrpSpPr>
        <p:grpSpPr>
          <a:xfrm>
            <a:off x="3201403" y="2293202"/>
            <a:ext cx="8583996" cy="876537"/>
            <a:chOff x="3201403" y="2293202"/>
            <a:chExt cx="8583996" cy="876537"/>
          </a:xfrm>
        </p:grpSpPr>
        <p:sp>
          <p:nvSpPr>
            <p:cNvPr id="24" name="Rectangle 23">
              <a:extLst>
                <a:ext uri="{FF2B5EF4-FFF2-40B4-BE49-F238E27FC236}">
                  <a16:creationId xmlns:a16="http://schemas.microsoft.com/office/drawing/2014/main" id="{FAAF1772-AE73-8D33-07C7-707CB8000847}"/>
                </a:ext>
              </a:extLst>
            </p:cNvPr>
            <p:cNvSpPr/>
            <p:nvPr/>
          </p:nvSpPr>
          <p:spPr>
            <a:xfrm>
              <a:off x="3201403" y="2293202"/>
              <a:ext cx="1591478" cy="285801"/>
            </a:xfrm>
            <a:prstGeom prst="rect">
              <a:avLst/>
            </a:prstGeom>
            <a:noFill/>
            <a:ln w="57150">
              <a:solidFill>
                <a:srgbClr val="ED7E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1D14B28E-0DFB-C111-01EA-C9B627B9301D}"/>
                </a:ext>
              </a:extLst>
            </p:cNvPr>
            <p:cNvSpPr/>
            <p:nvPr/>
          </p:nvSpPr>
          <p:spPr>
            <a:xfrm>
              <a:off x="3585476" y="2584504"/>
              <a:ext cx="1591478" cy="285801"/>
            </a:xfrm>
            <a:prstGeom prst="rect">
              <a:avLst/>
            </a:prstGeom>
            <a:noFill/>
            <a:ln w="57150">
              <a:solidFill>
                <a:srgbClr val="ED7E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38F42041-BF6C-8A8A-AB8F-09D69279A8C4}"/>
                </a:ext>
              </a:extLst>
            </p:cNvPr>
            <p:cNvSpPr/>
            <p:nvPr/>
          </p:nvSpPr>
          <p:spPr>
            <a:xfrm>
              <a:off x="3201403" y="2883938"/>
              <a:ext cx="8583996" cy="285801"/>
            </a:xfrm>
            <a:prstGeom prst="rect">
              <a:avLst/>
            </a:prstGeom>
            <a:noFill/>
            <a:ln w="57150">
              <a:solidFill>
                <a:srgbClr val="ED7E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49C5C563-86E0-7538-9022-F967ECDE13F0}"/>
              </a:ext>
            </a:extLst>
          </p:cNvPr>
          <p:cNvGrpSpPr/>
          <p:nvPr/>
        </p:nvGrpSpPr>
        <p:grpSpPr>
          <a:xfrm>
            <a:off x="3209361" y="2293202"/>
            <a:ext cx="1583520" cy="2761107"/>
            <a:chOff x="3209361" y="2293202"/>
            <a:chExt cx="1583520" cy="2761107"/>
          </a:xfrm>
        </p:grpSpPr>
        <p:cxnSp>
          <p:nvCxnSpPr>
            <p:cNvPr id="29" name="Connector: Elbow 28">
              <a:extLst>
                <a:ext uri="{FF2B5EF4-FFF2-40B4-BE49-F238E27FC236}">
                  <a16:creationId xmlns:a16="http://schemas.microsoft.com/office/drawing/2014/main" id="{AD37E043-1395-DCC9-0CBE-5B6064FD99C5}"/>
                </a:ext>
              </a:extLst>
            </p:cNvPr>
            <p:cNvCxnSpPr>
              <a:cxnSpLocks/>
              <a:stCxn id="15" idx="2"/>
              <a:endCxn id="24" idx="0"/>
            </p:cNvCxnSpPr>
            <p:nvPr/>
          </p:nvCxnSpPr>
          <p:spPr>
            <a:xfrm flipH="1" flipV="1">
              <a:off x="3997142" y="2293202"/>
              <a:ext cx="466086" cy="2761107"/>
            </a:xfrm>
            <a:prstGeom prst="bentConnector4">
              <a:avLst>
                <a:gd name="adj1" fmla="val -159480"/>
                <a:gd name="adj2" fmla="val 118530"/>
              </a:avLst>
            </a:prstGeom>
            <a:ln w="76200"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2D2ABB5B-E67F-B3DB-31CD-C3646CE760E3}"/>
                </a:ext>
              </a:extLst>
            </p:cNvPr>
            <p:cNvCxnSpPr>
              <a:cxnSpLocks/>
            </p:cNvCxnSpPr>
            <p:nvPr/>
          </p:nvCxnSpPr>
          <p:spPr>
            <a:xfrm flipV="1">
              <a:off x="4792881" y="3187167"/>
              <a:ext cx="0" cy="1867142"/>
            </a:xfrm>
            <a:prstGeom prst="straightConnector1">
              <a:avLst/>
            </a:prstGeom>
            <a:ln w="76200"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9" name="Connector: Elbow 58">
              <a:extLst>
                <a:ext uri="{FF2B5EF4-FFF2-40B4-BE49-F238E27FC236}">
                  <a16:creationId xmlns:a16="http://schemas.microsoft.com/office/drawing/2014/main" id="{9078F4A0-DD35-6682-9197-94D6FD051F9C}"/>
                </a:ext>
              </a:extLst>
            </p:cNvPr>
            <p:cNvCxnSpPr>
              <a:cxnSpLocks/>
              <a:stCxn id="15" idx="1"/>
            </p:cNvCxnSpPr>
            <p:nvPr/>
          </p:nvCxnSpPr>
          <p:spPr>
            <a:xfrm flipV="1">
              <a:off x="3209361" y="2719271"/>
              <a:ext cx="340922" cy="1081171"/>
            </a:xfrm>
            <a:prstGeom prst="bentConnector4">
              <a:avLst>
                <a:gd name="adj1" fmla="val -9580"/>
                <a:gd name="adj2" fmla="val 101349"/>
              </a:avLst>
            </a:prstGeom>
            <a:ln w="76200"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Tree>
    <p:custDataLst>
      <p:tags r:id="rId1"/>
    </p:custDataLst>
    <p:extLst>
      <p:ext uri="{BB962C8B-B14F-4D97-AF65-F5344CB8AC3E}">
        <p14:creationId xmlns:p14="http://schemas.microsoft.com/office/powerpoint/2010/main" val="2446946661"/>
      </p:ext>
    </p:extLst>
  </p:cSld>
  <p:clrMapOvr>
    <a:masterClrMapping/>
  </p:clrMapOvr>
  <mc:AlternateContent xmlns:mc="http://schemas.openxmlformats.org/markup-compatibility/2006" xmlns:p14="http://schemas.microsoft.com/office/powerpoint/2010/main">
    <mc:Choice Requires="p14">
      <p:transition spd="slow" p14:dur="2000" advTm="79476"/>
    </mc:Choice>
    <mc:Fallback xmlns="">
      <p:transition spd="slow" advTm="79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edge">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grpId="1" nodeType="clickEffect">
                                  <p:stCondLst>
                                    <p:cond delay="0"/>
                                  </p:stCondLst>
                                  <p:childTnLst>
                                    <p:anim calcmode="lin" valueType="num">
                                      <p:cBhvr>
                                        <p:cTn id="29" dur="1000"/>
                                        <p:tgtEl>
                                          <p:spTgt spid="17"/>
                                        </p:tgtEl>
                                        <p:attrNameLst>
                                          <p:attrName>ppt_w</p:attrName>
                                        </p:attrNameLst>
                                      </p:cBhvr>
                                      <p:tavLst>
                                        <p:tav tm="0">
                                          <p:val>
                                            <p:strVal val="ppt_w"/>
                                          </p:val>
                                        </p:tav>
                                        <p:tav tm="100000">
                                          <p:val>
                                            <p:fltVal val="0"/>
                                          </p:val>
                                        </p:tav>
                                      </p:tavLst>
                                    </p:anim>
                                    <p:anim calcmode="lin" valueType="num">
                                      <p:cBhvr>
                                        <p:cTn id="30" dur="1000"/>
                                        <p:tgtEl>
                                          <p:spTgt spid="17"/>
                                        </p:tgtEl>
                                        <p:attrNameLst>
                                          <p:attrName>ppt_h</p:attrName>
                                        </p:attrNameLst>
                                      </p:cBhvr>
                                      <p:tavLst>
                                        <p:tav tm="0">
                                          <p:val>
                                            <p:strVal val="ppt_h"/>
                                          </p:val>
                                        </p:tav>
                                        <p:tav tm="100000">
                                          <p:val>
                                            <p:fltVal val="0"/>
                                          </p:val>
                                        </p:tav>
                                      </p:tavLst>
                                    </p:anim>
                                    <p:anim calcmode="lin" valueType="num">
                                      <p:cBhvr>
                                        <p:cTn id="31" dur="1000"/>
                                        <p:tgtEl>
                                          <p:spTgt spid="17"/>
                                        </p:tgtEl>
                                        <p:attrNameLst>
                                          <p:attrName>style.rotation</p:attrName>
                                        </p:attrNameLst>
                                      </p:cBhvr>
                                      <p:tavLst>
                                        <p:tav tm="0">
                                          <p:val>
                                            <p:fltVal val="0"/>
                                          </p:val>
                                        </p:tav>
                                        <p:tav tm="100000">
                                          <p:val>
                                            <p:fltVal val="90"/>
                                          </p:val>
                                        </p:tav>
                                      </p:tavLst>
                                    </p:anim>
                                    <p:animEffect transition="out" filter="fade">
                                      <p:cBhvr>
                                        <p:cTn id="32" dur="1000"/>
                                        <p:tgtEl>
                                          <p:spTgt spid="17"/>
                                        </p:tgtEl>
                                      </p:cBhvr>
                                    </p:animEffect>
                                    <p:set>
                                      <p:cBhvr>
                                        <p:cTn id="33" dur="1" fill="hold">
                                          <p:stCondLst>
                                            <p:cond delay="999"/>
                                          </p:stCondLst>
                                        </p:cTn>
                                        <p:tgtEl>
                                          <p:spTgt spid="17"/>
                                        </p:tgtEl>
                                        <p:attrNameLst>
                                          <p:attrName>style.visibility</p:attrName>
                                        </p:attrNameLst>
                                      </p:cBhvr>
                                      <p:to>
                                        <p:strVal val="hidden"/>
                                      </p:to>
                                    </p:set>
                                  </p:childTnLst>
                                </p:cTn>
                              </p:par>
                              <p:par>
                                <p:cTn id="34" presetID="31" presetClass="exit" presetSubtype="0" fill="hold" grpId="1" nodeType="withEffect">
                                  <p:stCondLst>
                                    <p:cond delay="0"/>
                                  </p:stCondLst>
                                  <p:childTnLst>
                                    <p:anim calcmode="lin" valueType="num">
                                      <p:cBhvr>
                                        <p:cTn id="35" dur="1000"/>
                                        <p:tgtEl>
                                          <p:spTgt spid="19"/>
                                        </p:tgtEl>
                                        <p:attrNameLst>
                                          <p:attrName>ppt_w</p:attrName>
                                        </p:attrNameLst>
                                      </p:cBhvr>
                                      <p:tavLst>
                                        <p:tav tm="0">
                                          <p:val>
                                            <p:strVal val="ppt_w"/>
                                          </p:val>
                                        </p:tav>
                                        <p:tav tm="100000">
                                          <p:val>
                                            <p:fltVal val="0"/>
                                          </p:val>
                                        </p:tav>
                                      </p:tavLst>
                                    </p:anim>
                                    <p:anim calcmode="lin" valueType="num">
                                      <p:cBhvr>
                                        <p:cTn id="36" dur="1000"/>
                                        <p:tgtEl>
                                          <p:spTgt spid="19"/>
                                        </p:tgtEl>
                                        <p:attrNameLst>
                                          <p:attrName>ppt_h</p:attrName>
                                        </p:attrNameLst>
                                      </p:cBhvr>
                                      <p:tavLst>
                                        <p:tav tm="0">
                                          <p:val>
                                            <p:strVal val="ppt_h"/>
                                          </p:val>
                                        </p:tav>
                                        <p:tav tm="100000">
                                          <p:val>
                                            <p:fltVal val="0"/>
                                          </p:val>
                                        </p:tav>
                                      </p:tavLst>
                                    </p:anim>
                                    <p:anim calcmode="lin" valueType="num">
                                      <p:cBhvr>
                                        <p:cTn id="37" dur="1000"/>
                                        <p:tgtEl>
                                          <p:spTgt spid="19"/>
                                        </p:tgtEl>
                                        <p:attrNameLst>
                                          <p:attrName>style.rotation</p:attrName>
                                        </p:attrNameLst>
                                      </p:cBhvr>
                                      <p:tavLst>
                                        <p:tav tm="0">
                                          <p:val>
                                            <p:fltVal val="0"/>
                                          </p:val>
                                        </p:tav>
                                        <p:tav tm="100000">
                                          <p:val>
                                            <p:fltVal val="90"/>
                                          </p:val>
                                        </p:tav>
                                      </p:tavLst>
                                    </p:anim>
                                    <p:animEffect transition="out" filter="fade">
                                      <p:cBhvr>
                                        <p:cTn id="38" dur="1000"/>
                                        <p:tgtEl>
                                          <p:spTgt spid="19"/>
                                        </p:tgtEl>
                                      </p:cBhvr>
                                    </p:animEffect>
                                    <p:set>
                                      <p:cBhvr>
                                        <p:cTn id="39" dur="1" fill="hold">
                                          <p:stCondLst>
                                            <p:cond delay="9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144"/>
                                        </p:tgtEl>
                                        <p:attrNameLst>
                                          <p:attrName>style.visibility</p:attrName>
                                        </p:attrNameLst>
                                      </p:cBhvr>
                                      <p:to>
                                        <p:strVal val="visible"/>
                                      </p:to>
                                    </p:set>
                                    <p:anim calcmode="lin" valueType="num">
                                      <p:cBhvr>
                                        <p:cTn id="44" dur="500" fill="hold"/>
                                        <p:tgtEl>
                                          <p:spTgt spid="144"/>
                                        </p:tgtEl>
                                        <p:attrNameLst>
                                          <p:attrName>ppt_w</p:attrName>
                                        </p:attrNameLst>
                                      </p:cBhvr>
                                      <p:tavLst>
                                        <p:tav tm="0">
                                          <p:val>
                                            <p:fltVal val="0"/>
                                          </p:val>
                                        </p:tav>
                                        <p:tav tm="100000">
                                          <p:val>
                                            <p:strVal val="#ppt_w"/>
                                          </p:val>
                                        </p:tav>
                                      </p:tavLst>
                                    </p:anim>
                                    <p:anim calcmode="lin" valueType="num">
                                      <p:cBhvr>
                                        <p:cTn id="45" dur="500" fill="hold"/>
                                        <p:tgtEl>
                                          <p:spTgt spid="144"/>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xit" presetSubtype="10" fill="hold" nodeType="clickEffect">
                                  <p:stCondLst>
                                    <p:cond delay="0"/>
                                  </p:stCondLst>
                                  <p:childTnLst>
                                    <p:anim calcmode="lin" valueType="num">
                                      <p:cBhvr>
                                        <p:cTn id="49" dur="500"/>
                                        <p:tgtEl>
                                          <p:spTgt spid="144"/>
                                        </p:tgtEl>
                                        <p:attrNameLst>
                                          <p:attrName>ppt_w</p:attrName>
                                        </p:attrNameLst>
                                      </p:cBhvr>
                                      <p:tavLst>
                                        <p:tav tm="0">
                                          <p:val>
                                            <p:strVal val="ppt_w"/>
                                          </p:val>
                                        </p:tav>
                                        <p:tav tm="100000">
                                          <p:val>
                                            <p:fltVal val="0"/>
                                          </p:val>
                                        </p:tav>
                                      </p:tavLst>
                                    </p:anim>
                                    <p:anim calcmode="lin" valueType="num">
                                      <p:cBhvr>
                                        <p:cTn id="50" dur="500"/>
                                        <p:tgtEl>
                                          <p:spTgt spid="144"/>
                                        </p:tgtEl>
                                        <p:attrNameLst>
                                          <p:attrName>ppt_h</p:attrName>
                                        </p:attrNameLst>
                                      </p:cBhvr>
                                      <p:tavLst>
                                        <p:tav tm="0">
                                          <p:val>
                                            <p:strVal val="ppt_h"/>
                                          </p:val>
                                        </p:tav>
                                        <p:tav tm="100000">
                                          <p:val>
                                            <p:strVal val="ppt_h"/>
                                          </p:val>
                                        </p:tav>
                                      </p:tavLst>
                                    </p:anim>
                                    <p:set>
                                      <p:cBhvr>
                                        <p:cTn id="51" dur="1" fill="hold">
                                          <p:stCondLst>
                                            <p:cond delay="499"/>
                                          </p:stCondLst>
                                        </p:cTn>
                                        <p:tgtEl>
                                          <p:spTgt spid="14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45"/>
                                        </p:tgtEl>
                                        <p:attrNameLst>
                                          <p:attrName>style.visibility</p:attrName>
                                        </p:attrNameLst>
                                      </p:cBhvr>
                                      <p:to>
                                        <p:strVal val="visible"/>
                                      </p:to>
                                    </p:set>
                                    <p:anim calcmode="lin" valueType="num">
                                      <p:cBhvr>
                                        <p:cTn id="56" dur="1000" fill="hold"/>
                                        <p:tgtEl>
                                          <p:spTgt spid="145"/>
                                        </p:tgtEl>
                                        <p:attrNameLst>
                                          <p:attrName>ppt_w</p:attrName>
                                        </p:attrNameLst>
                                      </p:cBhvr>
                                      <p:tavLst>
                                        <p:tav tm="0">
                                          <p:val>
                                            <p:strVal val="#ppt_w*0.70"/>
                                          </p:val>
                                        </p:tav>
                                        <p:tav tm="100000">
                                          <p:val>
                                            <p:strVal val="#ppt_w"/>
                                          </p:val>
                                        </p:tav>
                                      </p:tavLst>
                                    </p:anim>
                                    <p:anim calcmode="lin" valueType="num">
                                      <p:cBhvr>
                                        <p:cTn id="57" dur="1000" fill="hold"/>
                                        <p:tgtEl>
                                          <p:spTgt spid="145"/>
                                        </p:tgtEl>
                                        <p:attrNameLst>
                                          <p:attrName>ppt_h</p:attrName>
                                        </p:attrNameLst>
                                      </p:cBhvr>
                                      <p:tavLst>
                                        <p:tav tm="0">
                                          <p:val>
                                            <p:strVal val="#ppt_h"/>
                                          </p:val>
                                        </p:tav>
                                        <p:tav tm="100000">
                                          <p:val>
                                            <p:strVal val="#ppt_h"/>
                                          </p:val>
                                        </p:tav>
                                      </p:tavLst>
                                    </p:anim>
                                    <p:animEffect transition="in" filter="fade">
                                      <p:cBhvr>
                                        <p:cTn id="58" dur="1000"/>
                                        <p:tgtEl>
                                          <p:spTgt spid="145"/>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nodeType="clickEffect">
                                  <p:stCondLst>
                                    <p:cond delay="0"/>
                                  </p:stCondLst>
                                  <p:childTnLst>
                                    <p:set>
                                      <p:cBhvr>
                                        <p:cTn id="62" dur="1" fill="hold">
                                          <p:stCondLst>
                                            <p:cond delay="0"/>
                                          </p:stCondLst>
                                        </p:cTn>
                                        <p:tgtEl>
                                          <p:spTgt spid="146"/>
                                        </p:tgtEl>
                                        <p:attrNameLst>
                                          <p:attrName>style.visibility</p:attrName>
                                        </p:attrNameLst>
                                      </p:cBhvr>
                                      <p:to>
                                        <p:strVal val="visible"/>
                                      </p:to>
                                    </p:set>
                                    <p:anim calcmode="lin" valueType="num">
                                      <p:cBhvr>
                                        <p:cTn id="63" dur="500" fill="hold"/>
                                        <p:tgtEl>
                                          <p:spTgt spid="146"/>
                                        </p:tgtEl>
                                        <p:attrNameLst>
                                          <p:attrName>ppt_w</p:attrName>
                                        </p:attrNameLst>
                                      </p:cBhvr>
                                      <p:tavLst>
                                        <p:tav tm="0">
                                          <p:val>
                                            <p:fltVal val="0"/>
                                          </p:val>
                                        </p:tav>
                                        <p:tav tm="100000">
                                          <p:val>
                                            <p:strVal val="#ppt_w"/>
                                          </p:val>
                                        </p:tav>
                                      </p:tavLst>
                                    </p:anim>
                                    <p:anim calcmode="lin" valueType="num">
                                      <p:cBhvr>
                                        <p:cTn id="64" dur="500" fill="hold"/>
                                        <p:tgtEl>
                                          <p:spTgt spid="146"/>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xit" presetSubtype="10" fill="hold" nodeType="clickEffect">
                                  <p:stCondLst>
                                    <p:cond delay="0"/>
                                  </p:stCondLst>
                                  <p:childTnLst>
                                    <p:anim calcmode="lin" valueType="num">
                                      <p:cBhvr>
                                        <p:cTn id="68" dur="500"/>
                                        <p:tgtEl>
                                          <p:spTgt spid="145"/>
                                        </p:tgtEl>
                                        <p:attrNameLst>
                                          <p:attrName>ppt_w</p:attrName>
                                        </p:attrNameLst>
                                      </p:cBhvr>
                                      <p:tavLst>
                                        <p:tav tm="0">
                                          <p:val>
                                            <p:strVal val="ppt_w"/>
                                          </p:val>
                                        </p:tav>
                                        <p:tav tm="100000">
                                          <p:val>
                                            <p:fltVal val="0"/>
                                          </p:val>
                                        </p:tav>
                                      </p:tavLst>
                                    </p:anim>
                                    <p:anim calcmode="lin" valueType="num">
                                      <p:cBhvr>
                                        <p:cTn id="69" dur="500"/>
                                        <p:tgtEl>
                                          <p:spTgt spid="145"/>
                                        </p:tgtEl>
                                        <p:attrNameLst>
                                          <p:attrName>ppt_h</p:attrName>
                                        </p:attrNameLst>
                                      </p:cBhvr>
                                      <p:tavLst>
                                        <p:tav tm="0">
                                          <p:val>
                                            <p:strVal val="ppt_h"/>
                                          </p:val>
                                        </p:tav>
                                        <p:tav tm="100000">
                                          <p:val>
                                            <p:strVal val="ppt_h"/>
                                          </p:val>
                                        </p:tav>
                                      </p:tavLst>
                                    </p:anim>
                                    <p:set>
                                      <p:cBhvr>
                                        <p:cTn id="70" dur="1" fill="hold">
                                          <p:stCondLst>
                                            <p:cond delay="499"/>
                                          </p:stCondLst>
                                        </p:cTn>
                                        <p:tgtEl>
                                          <p:spTgt spid="145"/>
                                        </p:tgtEl>
                                        <p:attrNameLst>
                                          <p:attrName>style.visibility</p:attrName>
                                        </p:attrNameLst>
                                      </p:cBhvr>
                                      <p:to>
                                        <p:strVal val="hidden"/>
                                      </p:to>
                                    </p:set>
                                  </p:childTnLst>
                                </p:cTn>
                              </p:par>
                              <p:par>
                                <p:cTn id="71" presetID="17" presetClass="exit" presetSubtype="10" fill="hold" nodeType="withEffect">
                                  <p:stCondLst>
                                    <p:cond delay="0"/>
                                  </p:stCondLst>
                                  <p:childTnLst>
                                    <p:anim calcmode="lin" valueType="num">
                                      <p:cBhvr>
                                        <p:cTn id="72" dur="500"/>
                                        <p:tgtEl>
                                          <p:spTgt spid="146"/>
                                        </p:tgtEl>
                                        <p:attrNameLst>
                                          <p:attrName>ppt_w</p:attrName>
                                        </p:attrNameLst>
                                      </p:cBhvr>
                                      <p:tavLst>
                                        <p:tav tm="0">
                                          <p:val>
                                            <p:strVal val="ppt_w"/>
                                          </p:val>
                                        </p:tav>
                                        <p:tav tm="100000">
                                          <p:val>
                                            <p:fltVal val="0"/>
                                          </p:val>
                                        </p:tav>
                                      </p:tavLst>
                                    </p:anim>
                                    <p:anim calcmode="lin" valueType="num">
                                      <p:cBhvr>
                                        <p:cTn id="73" dur="500"/>
                                        <p:tgtEl>
                                          <p:spTgt spid="146"/>
                                        </p:tgtEl>
                                        <p:attrNameLst>
                                          <p:attrName>ppt_h</p:attrName>
                                        </p:attrNameLst>
                                      </p:cBhvr>
                                      <p:tavLst>
                                        <p:tav tm="0">
                                          <p:val>
                                            <p:strVal val="ppt_h"/>
                                          </p:val>
                                        </p:tav>
                                        <p:tav tm="100000">
                                          <p:val>
                                            <p:strVal val="ppt_h"/>
                                          </p:val>
                                        </p:tav>
                                      </p:tavLst>
                                    </p:anim>
                                    <p:set>
                                      <p:cBhvr>
                                        <p:cTn id="74" dur="1" fill="hold">
                                          <p:stCondLst>
                                            <p:cond delay="4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P spid="19" grpId="0" animBg="1"/>
      <p:bldP spid="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a:extLst>
              <a:ext uri="{FF2B5EF4-FFF2-40B4-BE49-F238E27FC236}">
                <a16:creationId xmlns:a16="http://schemas.microsoft.com/office/drawing/2014/main" id="{D1C976F1-CD7B-4B1C-909D-6E45F83D3CB1}"/>
              </a:ext>
            </a:extLst>
          </p:cNvPr>
          <p:cNvSpPr txBox="1">
            <a:spLocks/>
          </p:cNvSpPr>
          <p:nvPr/>
        </p:nvSpPr>
        <p:spPr>
          <a:xfrm>
            <a:off x="0" y="1075244"/>
            <a:ext cx="4795017" cy="7196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3600" b="1" dirty="0">
                <a:solidFill>
                  <a:srgbClr val="002060"/>
                </a:solidFill>
                <a:latin typeface="Arial" panose="020B0604020202020204" pitchFamily="34" charset="0"/>
                <a:cs typeface="Arial" panose="020B0604020202020204" pitchFamily="34" charset="0"/>
              </a:rPr>
              <a:t>Assessment Types </a:t>
            </a:r>
          </a:p>
        </p:txBody>
      </p:sp>
      <p:sp>
        <p:nvSpPr>
          <p:cNvPr id="4" name="Title 2">
            <a:extLst>
              <a:ext uri="{FF2B5EF4-FFF2-40B4-BE49-F238E27FC236}">
                <a16:creationId xmlns:a16="http://schemas.microsoft.com/office/drawing/2014/main" id="{68DA01B1-1562-1EBC-A302-DB87D16B1D5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9" name="TextBox 8">
            <a:extLst>
              <a:ext uri="{FF2B5EF4-FFF2-40B4-BE49-F238E27FC236}">
                <a16:creationId xmlns:a16="http://schemas.microsoft.com/office/drawing/2014/main" id="{F0133975-4209-CE41-2CDB-23201FC08998}"/>
              </a:ext>
            </a:extLst>
          </p:cNvPr>
          <p:cNvSpPr txBox="1"/>
          <p:nvPr/>
        </p:nvSpPr>
        <p:spPr>
          <a:xfrm>
            <a:off x="406400" y="1794933"/>
            <a:ext cx="11277600" cy="2123658"/>
          </a:xfrm>
          <a:prstGeom prst="rect">
            <a:avLst/>
          </a:prstGeom>
          <a:noFill/>
        </p:spPr>
        <p:txBody>
          <a:bodyPr wrap="square" rtlCol="0">
            <a:spAutoFit/>
          </a:bodyPr>
          <a:lstStyle/>
          <a:p>
            <a:pPr marL="285750" indent="-285750">
              <a:buFont typeface="Arial" panose="020B0604020202020204" pitchFamily="34" charset="0"/>
              <a:buChar char="•"/>
            </a:pPr>
            <a:r>
              <a:rPr lang="en-US" sz="2400" b="1" kern="1200" dirty="0">
                <a:latin typeface="Arial" panose="020B0604020202020204" pitchFamily="34" charset="0"/>
                <a:cs typeface="Arial" panose="020B0604020202020204" pitchFamily="34" charset="0"/>
              </a:rPr>
              <a:t>Initial: </a:t>
            </a:r>
            <a:r>
              <a:rPr lang="en-US" sz="2400" kern="1200" dirty="0">
                <a:latin typeface="Arial" panose="020B0604020202020204" pitchFamily="34" charset="0"/>
                <a:cs typeface="Arial" panose="020B0604020202020204" pitchFamily="34" charset="0"/>
              </a:rPr>
              <a:t>This is the very first assessment.</a:t>
            </a:r>
          </a:p>
          <a:p>
            <a:pPr marL="285750" indent="-285750">
              <a:buFont typeface="Arial" panose="020B0604020202020204" pitchFamily="34" charset="0"/>
              <a:buChar char="•"/>
            </a:pPr>
            <a:r>
              <a:rPr lang="en-US" sz="2400" b="1" kern="1200" dirty="0">
                <a:latin typeface="Arial" panose="020B0604020202020204" pitchFamily="34" charset="0"/>
                <a:cs typeface="Arial" panose="020B0604020202020204" pitchFamily="34" charset="0"/>
              </a:rPr>
              <a:t>Annual: </a:t>
            </a:r>
            <a:r>
              <a:rPr lang="en-US" altLang="en-US" sz="2400" kern="1200" dirty="0">
                <a:latin typeface="Arial" panose="020B0604020202020204" pitchFamily="34" charset="0"/>
                <a:cs typeface="Arial" panose="020B0604020202020204" pitchFamily="34" charset="0"/>
              </a:rPr>
              <a:t>This is the yearly assessment.</a:t>
            </a:r>
          </a:p>
          <a:p>
            <a:pPr marL="285750" indent="-285750">
              <a:buFont typeface="Arial" panose="020B0604020202020204" pitchFamily="34" charset="0"/>
              <a:buChar char="•"/>
            </a:pPr>
            <a:r>
              <a:rPr lang="en-US" sz="2400" b="1" kern="1200" dirty="0">
                <a:latin typeface="Arial" panose="020B0604020202020204" pitchFamily="34" charset="0"/>
                <a:cs typeface="Arial" panose="020B0604020202020204" pitchFamily="34" charset="0"/>
              </a:rPr>
              <a:t>Revised</a:t>
            </a:r>
            <a:r>
              <a:rPr lang="en-US" sz="2400" b="1" dirty="0">
                <a:latin typeface="Arial" panose="020B0604020202020204" pitchFamily="34" charset="0"/>
                <a:cs typeface="Arial" panose="020B0604020202020204" pitchFamily="34" charset="0"/>
              </a:rPr>
              <a:t>: </a:t>
            </a:r>
            <a:r>
              <a:rPr lang="en-US" altLang="en-US" sz="2400" kern="1200" dirty="0">
                <a:latin typeface="Arial" panose="020B0604020202020204" pitchFamily="34" charset="0"/>
                <a:cs typeface="Arial" panose="020B0604020202020204" pitchFamily="34" charset="0"/>
              </a:rPr>
              <a:t>This is when an initial or annual assessment needs revised and must include reason for revision.</a:t>
            </a:r>
            <a:endParaRPr lang="en-US" sz="2400" kern="1200" dirty="0">
              <a:latin typeface="Arial" panose="020B0604020202020204" pitchFamily="34" charset="0"/>
              <a:cs typeface="Arial" panose="020B0604020202020204" pitchFamily="34" charset="0"/>
            </a:endParaRPr>
          </a:p>
          <a:p>
            <a:endParaRPr lang="en-US" sz="1800" kern="1200" dirty="0">
              <a:latin typeface="Arial" panose="020B0604020202020204" pitchFamily="34" charset="0"/>
              <a:cs typeface="Arial" panose="020B0604020202020204" pitchFamily="34" charset="0"/>
            </a:endParaRPr>
          </a:p>
          <a:p>
            <a:r>
              <a:rPr lang="en-US" sz="1800" b="1" kern="1200"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518384094"/>
      </p:ext>
    </p:extLst>
  </p:cSld>
  <p:clrMapOvr>
    <a:masterClrMapping/>
  </p:clrMapOvr>
  <mc:AlternateContent xmlns:mc="http://schemas.openxmlformats.org/markup-compatibility/2006" xmlns:p14="http://schemas.microsoft.com/office/powerpoint/2010/main">
    <mc:Choice Requires="p14">
      <p:transition spd="slow" p14:dur="2000" advTm="70130"/>
    </mc:Choice>
    <mc:Fallback xmlns="">
      <p:transition spd="slow" advTm="7013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7" name="Content Placeholder 1">
            <a:extLst>
              <a:ext uri="{FF2B5EF4-FFF2-40B4-BE49-F238E27FC236}">
                <a16:creationId xmlns:a16="http://schemas.microsoft.com/office/drawing/2014/main" id="{1574FCFF-ADF6-4C9F-9199-9DE04D292965}"/>
              </a:ext>
            </a:extLst>
          </p:cNvPr>
          <p:cNvSpPr txBox="1">
            <a:spLocks/>
          </p:cNvSpPr>
          <p:nvPr/>
        </p:nvSpPr>
        <p:spPr>
          <a:xfrm>
            <a:off x="299291" y="1908403"/>
            <a:ext cx="10909301" cy="870938"/>
          </a:xfrm>
          <a:prstGeom prst="rect">
            <a:avLst/>
          </a:prstGeom>
        </p:spPr>
        <p:txBody>
          <a:bodyPr numCol="1" spcCol="2743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r>
              <a:rPr lang="en-US" altLang="en-US" sz="2000" b="1" dirty="0">
                <a:latin typeface="Arial" panose="020B0604020202020204" pitchFamily="34" charset="0"/>
                <a:cs typeface="Arial" panose="020B0604020202020204" pitchFamily="34" charset="0"/>
              </a:rPr>
              <a:t>Assessment Date: </a:t>
            </a:r>
          </a:p>
          <a:p>
            <a:pPr marL="0" indent="0">
              <a:lnSpc>
                <a:spcPct val="114000"/>
              </a:lnSpc>
              <a:spcBef>
                <a:spcPts val="0"/>
              </a:spcBef>
              <a:buFont typeface="Arial" panose="020B0604020202020204" pitchFamily="34" charset="0"/>
              <a:buNone/>
            </a:pPr>
            <a:r>
              <a:rPr lang="en-US" altLang="en-US" sz="2000" dirty="0">
                <a:latin typeface="Arial" panose="020B0604020202020204" pitchFamily="34" charset="0"/>
                <a:cs typeface="Arial" panose="020B0604020202020204" pitchFamily="34" charset="0"/>
              </a:rPr>
              <a:t>Date the initial or annual assessment was completed. This goes on the first row.</a:t>
            </a:r>
          </a:p>
          <a:p>
            <a:pPr marL="0" indent="0">
              <a:lnSpc>
                <a:spcPct val="114000"/>
              </a:lnSpc>
              <a:spcBef>
                <a:spcPts val="0"/>
              </a:spcBef>
              <a:buFont typeface="Arial" panose="020B0604020202020204" pitchFamily="34" charset="0"/>
              <a:buNone/>
            </a:pPr>
            <a:endParaRPr lang="en-US" altLang="en-US" sz="2000" b="1" dirty="0">
              <a:latin typeface="Arial" panose="020B0604020202020204" pitchFamily="34" charset="0"/>
              <a:cs typeface="Arial" panose="020B0604020202020204" pitchFamily="34" charset="0"/>
            </a:endParaRP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299291" y="1134014"/>
            <a:ext cx="11569699"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Assessment Dates </a:t>
            </a:r>
          </a:p>
        </p:txBody>
      </p:sp>
      <p:sp>
        <p:nvSpPr>
          <p:cNvPr id="4" name="Title 2">
            <a:extLst>
              <a:ext uri="{FF2B5EF4-FFF2-40B4-BE49-F238E27FC236}">
                <a16:creationId xmlns:a16="http://schemas.microsoft.com/office/drawing/2014/main" id="{68DA01B1-1562-1EBC-A302-DB87D16B1D5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pic>
        <p:nvPicPr>
          <p:cNvPr id="14" name="Picture 13">
            <a:extLst>
              <a:ext uri="{FF2B5EF4-FFF2-40B4-BE49-F238E27FC236}">
                <a16:creationId xmlns:a16="http://schemas.microsoft.com/office/drawing/2014/main" id="{7293CCB4-94AE-AE75-5258-501EEBE08A42}"/>
              </a:ext>
            </a:extLst>
          </p:cNvPr>
          <p:cNvPicPr>
            <a:picLocks noChangeAspect="1"/>
          </p:cNvPicPr>
          <p:nvPr/>
        </p:nvPicPr>
        <p:blipFill>
          <a:blip r:embed="rId4"/>
          <a:stretch>
            <a:fillRect/>
          </a:stretch>
        </p:blipFill>
        <p:spPr>
          <a:xfrm>
            <a:off x="2663649" y="4235493"/>
            <a:ext cx="6864703" cy="476274"/>
          </a:xfrm>
          <a:prstGeom prst="rect">
            <a:avLst/>
          </a:prstGeom>
          <a:ln w="76200">
            <a:solidFill>
              <a:schemeClr val="accent2">
                <a:lumMod val="60000"/>
                <a:lumOff val="40000"/>
              </a:schemeClr>
            </a:solidFill>
          </a:ln>
        </p:spPr>
      </p:pic>
      <p:pic>
        <p:nvPicPr>
          <p:cNvPr id="16" name="Picture 15">
            <a:extLst>
              <a:ext uri="{FF2B5EF4-FFF2-40B4-BE49-F238E27FC236}">
                <a16:creationId xmlns:a16="http://schemas.microsoft.com/office/drawing/2014/main" id="{B1A9CE31-8E81-D099-CEE6-C8FBEC19AA83}"/>
              </a:ext>
            </a:extLst>
          </p:cNvPr>
          <p:cNvPicPr>
            <a:picLocks noChangeAspect="1"/>
          </p:cNvPicPr>
          <p:nvPr/>
        </p:nvPicPr>
        <p:blipFill>
          <a:blip r:embed="rId5"/>
          <a:stretch>
            <a:fillRect/>
          </a:stretch>
        </p:blipFill>
        <p:spPr>
          <a:xfrm>
            <a:off x="1041140" y="5654569"/>
            <a:ext cx="10109720" cy="476274"/>
          </a:xfrm>
          <a:prstGeom prst="rect">
            <a:avLst/>
          </a:prstGeom>
          <a:ln w="76200">
            <a:solidFill>
              <a:schemeClr val="accent2">
                <a:lumMod val="50000"/>
              </a:schemeClr>
            </a:solidFill>
          </a:ln>
        </p:spPr>
      </p:pic>
      <p:sp>
        <p:nvSpPr>
          <p:cNvPr id="17" name="Content Placeholder 1">
            <a:extLst>
              <a:ext uri="{FF2B5EF4-FFF2-40B4-BE49-F238E27FC236}">
                <a16:creationId xmlns:a16="http://schemas.microsoft.com/office/drawing/2014/main" id="{B9B097DA-F4BE-3496-A0D3-99D6D3EF4751}"/>
              </a:ext>
            </a:extLst>
          </p:cNvPr>
          <p:cNvSpPr txBox="1">
            <a:spLocks/>
          </p:cNvSpPr>
          <p:nvPr/>
        </p:nvSpPr>
        <p:spPr>
          <a:xfrm>
            <a:off x="299290" y="3375572"/>
            <a:ext cx="10909301" cy="870938"/>
          </a:xfrm>
          <a:prstGeom prst="rect">
            <a:avLst/>
          </a:prstGeom>
        </p:spPr>
        <p:txBody>
          <a:bodyPr numCol="1" spcCol="2743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r>
              <a:rPr lang="en-US" altLang="en-US" sz="2000" b="1" dirty="0">
                <a:latin typeface="Arial" panose="020B0604020202020204" pitchFamily="34" charset="0"/>
                <a:cs typeface="Arial" panose="020B0604020202020204" pitchFamily="34" charset="0"/>
              </a:rPr>
              <a:t>Revised Assessment Date: </a:t>
            </a:r>
            <a:endParaRPr lang="en-US" altLang="en-US" sz="2000" dirty="0">
              <a:latin typeface="Arial" panose="020B0604020202020204" pitchFamily="34" charset="0"/>
              <a:cs typeface="Arial" panose="020B0604020202020204" pitchFamily="34" charset="0"/>
            </a:endParaRPr>
          </a:p>
          <a:p>
            <a:pPr marL="0" indent="0">
              <a:lnSpc>
                <a:spcPct val="114000"/>
              </a:lnSpc>
              <a:spcBef>
                <a:spcPts val="0"/>
              </a:spcBef>
              <a:buFont typeface="Arial" panose="020B0604020202020204" pitchFamily="34" charset="0"/>
              <a:buNone/>
            </a:pPr>
            <a:r>
              <a:rPr lang="en-US" altLang="en-US" sz="2000" dirty="0">
                <a:latin typeface="Arial" panose="020B0604020202020204" pitchFamily="34" charset="0"/>
                <a:cs typeface="Arial" panose="020B0604020202020204" pitchFamily="34" charset="0"/>
              </a:rPr>
              <a:t>Indicate</a:t>
            </a:r>
            <a:r>
              <a:rPr lang="en-US"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when the revised assessment was completed. </a:t>
            </a:r>
          </a:p>
          <a:p>
            <a:pPr marL="0" indent="0">
              <a:lnSpc>
                <a:spcPct val="114000"/>
              </a:lnSpc>
              <a:spcBef>
                <a:spcPts val="0"/>
              </a:spcBef>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marL="0" indent="0">
              <a:lnSpc>
                <a:spcPct val="114000"/>
              </a:lnSpc>
              <a:spcBef>
                <a:spcPts val="0"/>
              </a:spcBef>
              <a:buFont typeface="Arial" panose="020B0604020202020204" pitchFamily="34" charset="0"/>
              <a:buNone/>
            </a:pPr>
            <a:endParaRPr lang="en-US" altLang="en-US" sz="2000" b="1" dirty="0">
              <a:latin typeface="Arial" panose="020B0604020202020204" pitchFamily="34" charset="0"/>
              <a:cs typeface="Arial" panose="020B0604020202020204" pitchFamily="34" charset="0"/>
            </a:endParaRPr>
          </a:p>
        </p:txBody>
      </p:sp>
      <p:sp>
        <p:nvSpPr>
          <p:cNvPr id="18" name="Content Placeholder 1">
            <a:extLst>
              <a:ext uri="{FF2B5EF4-FFF2-40B4-BE49-F238E27FC236}">
                <a16:creationId xmlns:a16="http://schemas.microsoft.com/office/drawing/2014/main" id="{D01A0857-C198-045F-3ADB-B31443C49770}"/>
              </a:ext>
            </a:extLst>
          </p:cNvPr>
          <p:cNvSpPr txBox="1">
            <a:spLocks/>
          </p:cNvSpPr>
          <p:nvPr/>
        </p:nvSpPr>
        <p:spPr>
          <a:xfrm>
            <a:off x="311151" y="4798673"/>
            <a:ext cx="10909301" cy="1117403"/>
          </a:xfrm>
          <a:prstGeom prst="rect">
            <a:avLst/>
          </a:prstGeom>
        </p:spPr>
        <p:txBody>
          <a:bodyPr numCol="1" spcCol="2743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altLang="en-US" sz="2000" b="1" dirty="0">
                <a:latin typeface="Arial" panose="020B0604020202020204" pitchFamily="34" charset="0"/>
                <a:cs typeface="Arial" panose="020B0604020202020204" pitchFamily="34" charset="0"/>
              </a:rPr>
              <a:t>Reason for Revision: </a:t>
            </a:r>
          </a:p>
          <a:p>
            <a:pPr marL="0" indent="0">
              <a:lnSpc>
                <a:spcPct val="114000"/>
              </a:lnSpc>
              <a:spcBef>
                <a:spcPts val="0"/>
              </a:spcBef>
              <a:buNone/>
            </a:pPr>
            <a:r>
              <a:rPr lang="en-US" altLang="en-US" sz="2000" dirty="0">
                <a:latin typeface="Arial" panose="020B0604020202020204" pitchFamily="34" charset="0"/>
                <a:cs typeface="Arial" panose="020B0604020202020204" pitchFamily="34" charset="0"/>
              </a:rPr>
              <a:t>Indicate the </a:t>
            </a:r>
            <a:r>
              <a:rPr lang="en-US" altLang="en-US" sz="2000" b="1" dirty="0">
                <a:latin typeface="Arial" panose="020B0604020202020204" pitchFamily="34" charset="0"/>
                <a:cs typeface="Arial" panose="020B0604020202020204" pitchFamily="34" charset="0"/>
              </a:rPr>
              <a:t>r</a:t>
            </a:r>
            <a:r>
              <a:rPr lang="en-US" altLang="en-US" sz="2000" dirty="0">
                <a:latin typeface="Arial" panose="020B0604020202020204" pitchFamily="34" charset="0"/>
                <a:cs typeface="Arial" panose="020B0604020202020204" pitchFamily="34" charset="0"/>
              </a:rPr>
              <a:t>eason for this revision.</a:t>
            </a:r>
            <a:endParaRPr lang="en-US" altLang="en-US" sz="2000" b="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861D8DD-3431-D2B2-CD3C-F7567ECEB614}"/>
              </a:ext>
            </a:extLst>
          </p:cNvPr>
          <p:cNvPicPr>
            <a:picLocks noChangeAspect="1"/>
          </p:cNvPicPr>
          <p:nvPr/>
        </p:nvPicPr>
        <p:blipFill>
          <a:blip r:embed="rId6"/>
          <a:stretch>
            <a:fillRect/>
          </a:stretch>
        </p:blipFill>
        <p:spPr>
          <a:xfrm>
            <a:off x="2962114" y="2736852"/>
            <a:ext cx="6267772" cy="488975"/>
          </a:xfrm>
          <a:prstGeom prst="rect">
            <a:avLst/>
          </a:prstGeom>
          <a:ln w="76200">
            <a:solidFill>
              <a:schemeClr val="accent2">
                <a:lumMod val="75000"/>
              </a:schemeClr>
            </a:solidFill>
          </a:ln>
        </p:spPr>
      </p:pic>
    </p:spTree>
    <p:custDataLst>
      <p:tags r:id="rId1"/>
    </p:custDataLst>
    <p:extLst>
      <p:ext uri="{BB962C8B-B14F-4D97-AF65-F5344CB8AC3E}">
        <p14:creationId xmlns:p14="http://schemas.microsoft.com/office/powerpoint/2010/main" val="3721412267"/>
      </p:ext>
    </p:extLst>
  </p:cSld>
  <p:clrMapOvr>
    <a:masterClrMapping/>
  </p:clrMapOvr>
  <mc:AlternateContent xmlns:mc="http://schemas.openxmlformats.org/markup-compatibility/2006" xmlns:p14="http://schemas.microsoft.com/office/powerpoint/2010/main">
    <mc:Choice Requires="p14">
      <p:transition spd="slow" p14:dur="2000" advTm="70958"/>
    </mc:Choice>
    <mc:Fallback xmlns="">
      <p:transition spd="slow" advTm="70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3"/>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3"/>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59B38574-F179-2152-E95D-2774ABA21FF9}"/>
              </a:ext>
            </a:extLst>
          </p:cNvPr>
          <p:cNvPicPr>
            <a:picLocks noChangeAspect="1"/>
          </p:cNvPicPr>
          <p:nvPr/>
        </p:nvPicPr>
        <p:blipFill>
          <a:blip r:embed="rId4"/>
          <a:stretch>
            <a:fillRect/>
          </a:stretch>
        </p:blipFill>
        <p:spPr>
          <a:xfrm>
            <a:off x="619052" y="1662572"/>
            <a:ext cx="10953896" cy="1507240"/>
          </a:xfrm>
          <a:prstGeom prst="rect">
            <a:avLst/>
          </a:prstGeom>
        </p:spPr>
      </p:pic>
      <p:sp>
        <p:nvSpPr>
          <p:cNvPr id="8" name="Subtitle 3">
            <a:extLst>
              <a:ext uri="{FF2B5EF4-FFF2-40B4-BE49-F238E27FC236}">
                <a16:creationId xmlns:a16="http://schemas.microsoft.com/office/drawing/2014/main" id="{D1C976F1-CD7B-4B1C-909D-6E45F83D3CB1}"/>
              </a:ext>
            </a:extLst>
          </p:cNvPr>
          <p:cNvSpPr txBox="1">
            <a:spLocks/>
          </p:cNvSpPr>
          <p:nvPr/>
        </p:nvSpPr>
        <p:spPr>
          <a:xfrm>
            <a:off x="311150" y="920578"/>
            <a:ext cx="11569699"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Assessment Information </a:t>
            </a:r>
          </a:p>
        </p:txBody>
      </p:sp>
      <p:sp>
        <p:nvSpPr>
          <p:cNvPr id="4" name="Title 2">
            <a:extLst>
              <a:ext uri="{FF2B5EF4-FFF2-40B4-BE49-F238E27FC236}">
                <a16:creationId xmlns:a16="http://schemas.microsoft.com/office/drawing/2014/main" id="{68DA01B1-1562-1EBC-A302-DB87D16B1D5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pSp>
        <p:nvGrpSpPr>
          <p:cNvPr id="21" name="Group 20">
            <a:extLst>
              <a:ext uri="{FF2B5EF4-FFF2-40B4-BE49-F238E27FC236}">
                <a16:creationId xmlns:a16="http://schemas.microsoft.com/office/drawing/2014/main" id="{96FCCC7D-2AD6-0859-771B-C3D9A6A6C129}"/>
              </a:ext>
            </a:extLst>
          </p:cNvPr>
          <p:cNvGrpSpPr/>
          <p:nvPr/>
        </p:nvGrpSpPr>
        <p:grpSpPr>
          <a:xfrm>
            <a:off x="4831709" y="1937498"/>
            <a:ext cx="6751663" cy="1661157"/>
            <a:chOff x="3051810" y="1931670"/>
            <a:chExt cx="8521138" cy="1637221"/>
          </a:xfrm>
        </p:grpSpPr>
        <p:sp>
          <p:nvSpPr>
            <p:cNvPr id="81" name="Rectangle 80">
              <a:extLst>
                <a:ext uri="{FF2B5EF4-FFF2-40B4-BE49-F238E27FC236}">
                  <a16:creationId xmlns:a16="http://schemas.microsoft.com/office/drawing/2014/main" id="{681A721B-9499-06FA-967C-B9C4CF4DD8F8}"/>
                </a:ext>
              </a:extLst>
            </p:cNvPr>
            <p:cNvSpPr/>
            <p:nvPr/>
          </p:nvSpPr>
          <p:spPr>
            <a:xfrm>
              <a:off x="3051810" y="1931670"/>
              <a:ext cx="8521138" cy="657394"/>
            </a:xfrm>
            <a:prstGeom prst="rect">
              <a:avLst/>
            </a:prstGeom>
            <a:noFill/>
            <a:ln w="57150">
              <a:solidFill>
                <a:srgbClr val="99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DD6644E1-A4C6-2E07-6884-237970A7F7D1}"/>
                </a:ext>
              </a:extLst>
            </p:cNvPr>
            <p:cNvCxnSpPr>
              <a:cxnSpLocks/>
              <a:endCxn id="17" idx="1"/>
            </p:cNvCxnSpPr>
            <p:nvPr/>
          </p:nvCxnSpPr>
          <p:spPr>
            <a:xfrm>
              <a:off x="7043809" y="2549154"/>
              <a:ext cx="0" cy="1019737"/>
            </a:xfrm>
            <a:prstGeom prst="line">
              <a:avLst/>
            </a:prstGeom>
            <a:ln w="76200">
              <a:solidFill>
                <a:srgbClr val="9966FF"/>
              </a:solidFill>
            </a:ln>
          </p:spPr>
          <p:style>
            <a:lnRef idx="1">
              <a:schemeClr val="accent1"/>
            </a:lnRef>
            <a:fillRef idx="0">
              <a:schemeClr val="accent1"/>
            </a:fillRef>
            <a:effectRef idx="0">
              <a:schemeClr val="accent1"/>
            </a:effectRef>
            <a:fontRef idx="minor">
              <a:schemeClr val="tx1"/>
            </a:fontRef>
          </p:style>
        </p:cxnSp>
      </p:grpSp>
      <p:sp>
        <p:nvSpPr>
          <p:cNvPr id="17" name="Freeform: Shape 16">
            <a:extLst>
              <a:ext uri="{FF2B5EF4-FFF2-40B4-BE49-F238E27FC236}">
                <a16:creationId xmlns:a16="http://schemas.microsoft.com/office/drawing/2014/main" id="{90C9A422-3DAD-78BD-DE39-7602C064F34A}"/>
              </a:ext>
            </a:extLst>
          </p:cNvPr>
          <p:cNvSpPr/>
          <p:nvPr/>
        </p:nvSpPr>
        <p:spPr>
          <a:xfrm>
            <a:off x="6740874" y="3598653"/>
            <a:ext cx="2507733" cy="2507733"/>
          </a:xfrm>
          <a:custGeom>
            <a:avLst/>
            <a:gdLst>
              <a:gd name="connsiteX0" fmla="*/ 0 w 2507733"/>
              <a:gd name="connsiteY0" fmla="*/ 1253867 h 2507733"/>
              <a:gd name="connsiteX1" fmla="*/ 1253867 w 2507733"/>
              <a:gd name="connsiteY1" fmla="*/ 0 h 2507733"/>
              <a:gd name="connsiteX2" fmla="*/ 2507734 w 2507733"/>
              <a:gd name="connsiteY2" fmla="*/ 1253867 h 2507733"/>
              <a:gd name="connsiteX3" fmla="*/ 1253867 w 2507733"/>
              <a:gd name="connsiteY3" fmla="*/ 2507734 h 2507733"/>
              <a:gd name="connsiteX4" fmla="*/ 0 w 2507733"/>
              <a:gd name="connsiteY4" fmla="*/ 1253867 h 250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733" h="2507733">
                <a:moveTo>
                  <a:pt x="0" y="1253867"/>
                </a:moveTo>
                <a:cubicBezTo>
                  <a:pt x="0" y="561375"/>
                  <a:pt x="561375" y="0"/>
                  <a:pt x="1253867" y="0"/>
                </a:cubicBezTo>
                <a:cubicBezTo>
                  <a:pt x="1946359" y="0"/>
                  <a:pt x="2507734" y="561375"/>
                  <a:pt x="2507734" y="1253867"/>
                </a:cubicBezTo>
                <a:cubicBezTo>
                  <a:pt x="2507734" y="1946359"/>
                  <a:pt x="1946359" y="2507734"/>
                  <a:pt x="1253867" y="2507734"/>
                </a:cubicBezTo>
                <a:cubicBezTo>
                  <a:pt x="561375" y="2507734"/>
                  <a:pt x="0" y="1946359"/>
                  <a:pt x="0" y="1253867"/>
                </a:cubicBezTo>
                <a:close/>
              </a:path>
            </a:pathLst>
          </a:custGeom>
          <a:gradFill rotWithShape="0">
            <a:gsLst>
              <a:gs pos="17000">
                <a:schemeClr val="accent6">
                  <a:lumMod val="40000"/>
                  <a:lumOff val="60000"/>
                </a:schemeClr>
              </a:gs>
              <a:gs pos="43000">
                <a:schemeClr val="accent6">
                  <a:lumMod val="60000"/>
                  <a:lumOff val="40000"/>
                </a:schemeClr>
              </a:gs>
              <a:gs pos="79000">
                <a:schemeClr val="accent6">
                  <a:lumMod val="75000"/>
                </a:schemeClr>
              </a:gs>
            </a:gsLst>
          </a:gradFill>
          <a:effectLst>
            <a:outerShdw blurRad="165100" dist="317500" dir="18900000" algn="b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7729" tIns="397729" rIns="397729" bIns="397729"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latin typeface="Arial" panose="020B0604020202020204" pitchFamily="34" charset="0"/>
                <a:cs typeface="Arial" panose="020B0604020202020204" pitchFamily="34" charset="0"/>
              </a:rPr>
              <a:t>Budget Dates</a:t>
            </a:r>
            <a:endParaRPr lang="en-US" sz="2400" kern="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09594959"/>
      </p:ext>
    </p:extLst>
  </p:cSld>
  <p:clrMapOvr>
    <a:masterClrMapping/>
  </p:clrMapOvr>
  <mc:AlternateContent xmlns:mc="http://schemas.openxmlformats.org/markup-compatibility/2006" xmlns:p14="http://schemas.microsoft.com/office/powerpoint/2010/main">
    <mc:Choice Requires="p14">
      <p:transition spd="slow" p14:dur="2000" advTm="17900"/>
    </mc:Choice>
    <mc:Fallback xmlns="">
      <p:transition spd="slow" advTm="17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edge">
                                      <p:cBhvr>
                                        <p:cTn id="7" dur="2000"/>
                                        <p:tgtEl>
                                          <p:spTgt spid="43"/>
                                        </p:tgtEl>
                                      </p:cBhvr>
                                    </p:animEffect>
                                  </p:childTnLst>
                                </p:cTn>
                              </p:par>
                            </p:childTnLst>
                          </p:cTn>
                        </p:par>
                        <p:par>
                          <p:cTn id="8" fill="hold">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nodeType="clickEffect">
                                  <p:stCondLst>
                                    <p:cond delay="0"/>
                                  </p:stCondLst>
                                  <p:childTnLst>
                                    <p:anim calcmode="lin" valueType="num">
                                      <p:cBhvr>
                                        <p:cTn id="24" dur="1000"/>
                                        <p:tgtEl>
                                          <p:spTgt spid="21"/>
                                        </p:tgtEl>
                                        <p:attrNameLst>
                                          <p:attrName>ppt_w</p:attrName>
                                        </p:attrNameLst>
                                      </p:cBhvr>
                                      <p:tavLst>
                                        <p:tav tm="0">
                                          <p:val>
                                            <p:strVal val="ppt_w"/>
                                          </p:val>
                                        </p:tav>
                                        <p:tav tm="100000">
                                          <p:val>
                                            <p:fltVal val="0"/>
                                          </p:val>
                                        </p:tav>
                                      </p:tavLst>
                                    </p:anim>
                                    <p:anim calcmode="lin" valueType="num">
                                      <p:cBhvr>
                                        <p:cTn id="25" dur="1000"/>
                                        <p:tgtEl>
                                          <p:spTgt spid="21"/>
                                        </p:tgtEl>
                                        <p:attrNameLst>
                                          <p:attrName>ppt_h</p:attrName>
                                        </p:attrNameLst>
                                      </p:cBhvr>
                                      <p:tavLst>
                                        <p:tav tm="0">
                                          <p:val>
                                            <p:strVal val="ppt_h"/>
                                          </p:val>
                                        </p:tav>
                                        <p:tav tm="100000">
                                          <p:val>
                                            <p:strVal val="ppt_h"/>
                                          </p:val>
                                        </p:tav>
                                      </p:tavLst>
                                    </p:anim>
                                    <p:set>
                                      <p:cBhvr>
                                        <p:cTn id="26"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7" name="Content Placeholder 1">
            <a:extLst>
              <a:ext uri="{FF2B5EF4-FFF2-40B4-BE49-F238E27FC236}">
                <a16:creationId xmlns:a16="http://schemas.microsoft.com/office/drawing/2014/main" id="{1574FCFF-ADF6-4C9F-9199-9DE04D292965}"/>
              </a:ext>
            </a:extLst>
          </p:cNvPr>
          <p:cNvSpPr txBox="1">
            <a:spLocks/>
          </p:cNvSpPr>
          <p:nvPr/>
        </p:nvSpPr>
        <p:spPr>
          <a:xfrm>
            <a:off x="299291" y="2190223"/>
            <a:ext cx="11721012" cy="3967700"/>
          </a:xfrm>
          <a:prstGeom prst="rect">
            <a:avLst/>
          </a:prstGeom>
        </p:spPr>
        <p:txBody>
          <a:bodyPr numCol="1" spcCol="2743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r>
              <a:rPr lang="en-US" altLang="en-US" sz="1800" b="1" dirty="0">
                <a:latin typeface="Arial" panose="020B0604020202020204" pitchFamily="34" charset="0"/>
                <a:cs typeface="Arial" panose="020B0604020202020204" pitchFamily="34" charset="0"/>
              </a:rPr>
              <a:t>Budget Period Start Date: </a:t>
            </a:r>
            <a:r>
              <a:rPr lang="en-US" altLang="en-US" sz="1800" dirty="0">
                <a:latin typeface="Arial" panose="020B0604020202020204" pitchFamily="34" charset="0"/>
                <a:cs typeface="Arial" panose="020B0604020202020204" pitchFamily="34" charset="0"/>
              </a:rPr>
              <a:t>When the corresponding budget will begin. </a:t>
            </a:r>
          </a:p>
          <a:p>
            <a:pPr marL="457200" lvl="1" indent="-285750">
              <a:lnSpc>
                <a:spcPct val="114000"/>
              </a:lnSpc>
              <a:spcBef>
                <a:spcPts val="0"/>
              </a:spcBef>
            </a:pPr>
            <a:r>
              <a:rPr lang="en-US" altLang="en-US" sz="1800" dirty="0">
                <a:latin typeface="Arial" panose="020B0604020202020204" pitchFamily="34" charset="0"/>
                <a:cs typeface="Arial" panose="020B0604020202020204" pitchFamily="34" charset="0"/>
              </a:rPr>
              <a:t>If the assessment is the initial or very first assessment, the budget period start date may not be known or may change depending on when WORK opens. Therefore, you can leave this blank until the start date is known, then update your assessment. </a:t>
            </a:r>
          </a:p>
          <a:p>
            <a:pPr marL="457200" lvl="1" indent="-285750">
              <a:lnSpc>
                <a:spcPct val="114000"/>
              </a:lnSpc>
              <a:spcBef>
                <a:spcPts val="0"/>
              </a:spcBef>
            </a:pPr>
            <a:r>
              <a:rPr lang="en-US" altLang="en-US" sz="1800" dirty="0">
                <a:latin typeface="Arial" panose="020B0604020202020204" pitchFamily="34" charset="0"/>
                <a:cs typeface="Arial" panose="020B0604020202020204" pitchFamily="34" charset="0"/>
              </a:rPr>
              <a:t>If this is an annual assessment the budget period start date is not known.</a:t>
            </a:r>
          </a:p>
          <a:p>
            <a:pPr marL="457200" lvl="1" indent="-285750">
              <a:lnSpc>
                <a:spcPct val="114000"/>
              </a:lnSpc>
              <a:spcBef>
                <a:spcPts val="0"/>
              </a:spcBef>
            </a:pPr>
            <a:r>
              <a:rPr lang="en-US" altLang="en-US" sz="1800" dirty="0">
                <a:latin typeface="Arial" panose="020B0604020202020204" pitchFamily="34" charset="0"/>
                <a:cs typeface="Arial" panose="020B0604020202020204" pitchFamily="34" charset="0"/>
              </a:rPr>
              <a:t>This start date will always be the first day of the month.</a:t>
            </a:r>
          </a:p>
          <a:p>
            <a:pPr marL="0" indent="0">
              <a:lnSpc>
                <a:spcPct val="114000"/>
              </a:lnSpc>
              <a:spcBef>
                <a:spcPts val="0"/>
              </a:spcBef>
              <a:buFont typeface="Arial" panose="020B0604020202020204" pitchFamily="34" charset="0"/>
              <a:buNone/>
            </a:pPr>
            <a:endParaRPr lang="en-US" altLang="en-US" sz="1800" b="1" dirty="0">
              <a:latin typeface="Arial" panose="020B0604020202020204" pitchFamily="34" charset="0"/>
              <a:cs typeface="Arial" panose="020B0604020202020204" pitchFamily="34" charset="0"/>
            </a:endParaRPr>
          </a:p>
          <a:p>
            <a:pPr marL="171450" lvl="1" indent="0">
              <a:lnSpc>
                <a:spcPct val="114000"/>
              </a:lnSpc>
              <a:spcBef>
                <a:spcPts val="0"/>
              </a:spcBef>
              <a:buClr>
                <a:schemeClr val="accent2">
                  <a:lumMod val="75000"/>
                </a:schemeClr>
              </a:buClr>
              <a:buNone/>
            </a:pPr>
            <a:endParaRPr lang="en-US" altLang="en-US" sz="1800" dirty="0">
              <a:latin typeface="Arial" panose="020B0604020202020204" pitchFamily="34" charset="0"/>
              <a:cs typeface="Arial" panose="020B0604020202020204" pitchFamily="34" charset="0"/>
            </a:endParaRP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11150" y="977007"/>
            <a:ext cx="11569699"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Budget Dates </a:t>
            </a:r>
          </a:p>
        </p:txBody>
      </p:sp>
      <p:sp>
        <p:nvSpPr>
          <p:cNvPr id="4" name="Title 2">
            <a:extLst>
              <a:ext uri="{FF2B5EF4-FFF2-40B4-BE49-F238E27FC236}">
                <a16:creationId xmlns:a16="http://schemas.microsoft.com/office/drawing/2014/main" id="{68DA01B1-1562-1EBC-A302-DB87D16B1D5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12" name="TextBox 11">
            <a:extLst>
              <a:ext uri="{FF2B5EF4-FFF2-40B4-BE49-F238E27FC236}">
                <a16:creationId xmlns:a16="http://schemas.microsoft.com/office/drawing/2014/main" id="{A221E5E0-612F-F935-D1C4-A300C4D16364}"/>
              </a:ext>
            </a:extLst>
          </p:cNvPr>
          <p:cNvSpPr txBox="1"/>
          <p:nvPr/>
        </p:nvSpPr>
        <p:spPr>
          <a:xfrm>
            <a:off x="299291" y="1606269"/>
            <a:ext cx="11053602" cy="413896"/>
          </a:xfrm>
          <a:prstGeom prst="rect">
            <a:avLst/>
          </a:prstGeom>
          <a:noFill/>
        </p:spPr>
        <p:txBody>
          <a:bodyPr wrap="square">
            <a:spAutoFit/>
          </a:bodyPr>
          <a:lstStyle/>
          <a:p>
            <a:pPr marL="0" indent="0">
              <a:lnSpc>
                <a:spcPct val="114000"/>
              </a:lnSpc>
              <a:spcBef>
                <a:spcPts val="0"/>
              </a:spcBef>
              <a:buFont typeface="Arial" panose="020B0604020202020204" pitchFamily="34" charset="0"/>
              <a:buNone/>
            </a:pPr>
            <a:r>
              <a:rPr lang="en-US" altLang="en-US" sz="2000" dirty="0">
                <a:latin typeface="Arial" panose="020B0604020202020204" pitchFamily="34" charset="0"/>
                <a:cs typeface="Arial" panose="020B0604020202020204" pitchFamily="34" charset="0"/>
              </a:rPr>
              <a:t>All budgets have an assessment it corresponds to. </a:t>
            </a:r>
          </a:p>
        </p:txBody>
      </p:sp>
      <p:pic>
        <p:nvPicPr>
          <p:cNvPr id="14" name="Picture 13">
            <a:extLst>
              <a:ext uri="{FF2B5EF4-FFF2-40B4-BE49-F238E27FC236}">
                <a16:creationId xmlns:a16="http://schemas.microsoft.com/office/drawing/2014/main" id="{227C6BD0-485D-B810-F7EE-845B5E4A5D4D}"/>
              </a:ext>
            </a:extLst>
          </p:cNvPr>
          <p:cNvPicPr>
            <a:picLocks noChangeAspect="1"/>
          </p:cNvPicPr>
          <p:nvPr/>
        </p:nvPicPr>
        <p:blipFill>
          <a:blip r:embed="rId4"/>
          <a:stretch>
            <a:fillRect/>
          </a:stretch>
        </p:blipFill>
        <p:spPr>
          <a:xfrm>
            <a:off x="2711570" y="4619091"/>
            <a:ext cx="6896454" cy="476274"/>
          </a:xfrm>
          <a:prstGeom prst="rect">
            <a:avLst/>
          </a:prstGeom>
          <a:ln w="76200">
            <a:solidFill>
              <a:srgbClr val="9966FF"/>
            </a:solidFill>
          </a:ln>
        </p:spPr>
      </p:pic>
    </p:spTree>
    <p:custDataLst>
      <p:tags r:id="rId1"/>
    </p:custDataLst>
    <p:extLst>
      <p:ext uri="{BB962C8B-B14F-4D97-AF65-F5344CB8AC3E}">
        <p14:creationId xmlns:p14="http://schemas.microsoft.com/office/powerpoint/2010/main" val="959968142"/>
      </p:ext>
    </p:extLst>
  </p:cSld>
  <p:clrMapOvr>
    <a:masterClrMapping/>
  </p:clrMapOvr>
  <mc:AlternateContent xmlns:mc="http://schemas.openxmlformats.org/markup-compatibility/2006" xmlns:p14="http://schemas.microsoft.com/office/powerpoint/2010/main">
    <mc:Choice Requires="p14">
      <p:transition spd="slow" p14:dur="2000" advTm="329287"/>
    </mc:Choice>
    <mc:Fallback xmlns="">
      <p:transition spd="slow" advTm="3292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nodeType="click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strVal val="ppt_h"/>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7" name="Content Placeholder 1">
            <a:extLst>
              <a:ext uri="{FF2B5EF4-FFF2-40B4-BE49-F238E27FC236}">
                <a16:creationId xmlns:a16="http://schemas.microsoft.com/office/drawing/2014/main" id="{1574FCFF-ADF6-4C9F-9199-9DE04D292965}"/>
              </a:ext>
            </a:extLst>
          </p:cNvPr>
          <p:cNvSpPr txBox="1">
            <a:spLocks/>
          </p:cNvSpPr>
          <p:nvPr/>
        </p:nvSpPr>
        <p:spPr>
          <a:xfrm>
            <a:off x="311150" y="1860527"/>
            <a:ext cx="11721012" cy="3967700"/>
          </a:xfrm>
          <a:prstGeom prst="rect">
            <a:avLst/>
          </a:prstGeom>
        </p:spPr>
        <p:txBody>
          <a:bodyPr numCol="2" spcCol="2743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r>
              <a:rPr lang="en-US" altLang="en-US" sz="1800" b="1" dirty="0">
                <a:latin typeface="Arial" panose="020B0604020202020204" pitchFamily="34" charset="0"/>
                <a:cs typeface="Arial" panose="020B0604020202020204" pitchFamily="34" charset="0"/>
              </a:rPr>
              <a:t>Revision</a:t>
            </a:r>
            <a:r>
              <a:rPr lang="en-US" altLang="en-US" sz="1800" dirty="0">
                <a:latin typeface="Arial" panose="020B0604020202020204" pitchFamily="34" charset="0"/>
                <a:cs typeface="Arial" panose="020B0604020202020204" pitchFamily="34" charset="0"/>
              </a:rPr>
              <a:t> </a:t>
            </a:r>
            <a:r>
              <a:rPr lang="en-US" altLang="en-US" sz="1800" b="1" dirty="0">
                <a:latin typeface="Arial" panose="020B0604020202020204" pitchFamily="34" charset="0"/>
                <a:cs typeface="Arial" panose="020B0604020202020204" pitchFamily="34" charset="0"/>
              </a:rPr>
              <a:t>Start Date: </a:t>
            </a:r>
            <a:r>
              <a:rPr lang="en-US" altLang="en-US" sz="1800" dirty="0">
                <a:latin typeface="Arial" panose="020B0604020202020204" pitchFamily="34" charset="0"/>
                <a:cs typeface="Arial" panose="020B0604020202020204" pitchFamily="34" charset="0"/>
              </a:rPr>
              <a:t>This is when the revised assessment will go into effect.  </a:t>
            </a:r>
          </a:p>
          <a:p>
            <a:pPr marL="457200" indent="-285750">
              <a:lnSpc>
                <a:spcPct val="114000"/>
              </a:lnSpc>
              <a:spcBef>
                <a:spcPts val="0"/>
              </a:spcBef>
            </a:pPr>
            <a:r>
              <a:rPr lang="en-US" altLang="en-US" sz="1800" dirty="0">
                <a:latin typeface="Arial" panose="020B0604020202020204" pitchFamily="34" charset="0"/>
                <a:cs typeface="Arial" panose="020B0604020202020204" pitchFamily="34" charset="0"/>
              </a:rPr>
              <a:t>If there is a decline in health, we don’t want to make a member wait until the first of the following month to start the budget. </a:t>
            </a:r>
          </a:p>
          <a:p>
            <a:pPr marL="457200" indent="-285750">
              <a:lnSpc>
                <a:spcPct val="114000"/>
              </a:lnSpc>
              <a:spcBef>
                <a:spcPts val="0"/>
              </a:spcBef>
            </a:pPr>
            <a:r>
              <a:rPr lang="en-US" altLang="en-US" sz="1800" dirty="0">
                <a:latin typeface="Arial" panose="020B0604020202020204" pitchFamily="34" charset="0"/>
                <a:cs typeface="Arial" panose="020B0604020202020204" pitchFamily="34" charset="0"/>
              </a:rPr>
              <a:t>These assessments can be started at the first of the month, in the month revised assessment was completed.</a:t>
            </a:r>
          </a:p>
          <a:p>
            <a:pPr marL="171450" indent="0">
              <a:lnSpc>
                <a:spcPct val="114000"/>
              </a:lnSpc>
              <a:spcBef>
                <a:spcPts val="0"/>
              </a:spcBef>
              <a:buClr>
                <a:schemeClr val="accent2">
                  <a:lumMod val="75000"/>
                </a:schemeClr>
              </a:buClr>
              <a:buNone/>
            </a:pPr>
            <a:endParaRPr lang="en-US" altLang="en-US" sz="1800" dirty="0">
              <a:latin typeface="Arial" panose="020B0604020202020204" pitchFamily="34" charset="0"/>
              <a:cs typeface="Arial" panose="020B0604020202020204" pitchFamily="34" charset="0"/>
            </a:endParaRPr>
          </a:p>
          <a:p>
            <a:pPr marL="171450" indent="0">
              <a:lnSpc>
                <a:spcPct val="114000"/>
              </a:lnSpc>
              <a:spcBef>
                <a:spcPts val="0"/>
              </a:spcBef>
              <a:buClr>
                <a:schemeClr val="accent2">
                  <a:lumMod val="75000"/>
                </a:schemeClr>
              </a:buClr>
              <a:buNone/>
            </a:pPr>
            <a:endParaRPr lang="en-US" altLang="en-US" sz="1800" dirty="0">
              <a:latin typeface="Arial" panose="020B0604020202020204" pitchFamily="34" charset="0"/>
              <a:cs typeface="Arial" panose="020B0604020202020204" pitchFamily="34" charset="0"/>
            </a:endParaRPr>
          </a:p>
          <a:p>
            <a:pPr marL="457200" indent="-285750">
              <a:lnSpc>
                <a:spcPct val="114000"/>
              </a:lnSpc>
              <a:spcBef>
                <a:spcPts val="0"/>
              </a:spcBef>
              <a:buClr>
                <a:schemeClr val="accent2">
                  <a:lumMod val="75000"/>
                </a:schemeClr>
              </a:buClr>
              <a:buFont typeface="Wingdings" panose="05000000000000000000" pitchFamily="2" charset="2"/>
              <a:buChar char="Ø"/>
            </a:pPr>
            <a:endParaRPr lang="en-US" altLang="en-US" sz="1800" dirty="0">
              <a:latin typeface="Arial" panose="020B0604020202020204" pitchFamily="34" charset="0"/>
              <a:cs typeface="Arial" panose="020B0604020202020204" pitchFamily="34" charset="0"/>
            </a:endParaRPr>
          </a:p>
          <a:p>
            <a:pPr marL="457200" indent="-285750">
              <a:lnSpc>
                <a:spcPct val="114000"/>
              </a:lnSpc>
              <a:spcBef>
                <a:spcPts val="0"/>
              </a:spcBef>
              <a:buClr>
                <a:schemeClr val="accent2">
                  <a:lumMod val="75000"/>
                </a:schemeClr>
              </a:buClr>
              <a:buFont typeface="Wingdings" panose="05000000000000000000" pitchFamily="2" charset="2"/>
              <a:buChar char="Ø"/>
            </a:pPr>
            <a:endParaRPr lang="en-US" altLang="en-US" sz="1800" dirty="0">
              <a:latin typeface="Arial" panose="020B0604020202020204" pitchFamily="34" charset="0"/>
              <a:cs typeface="Arial" panose="020B0604020202020204" pitchFamily="34" charset="0"/>
            </a:endParaRPr>
          </a:p>
          <a:p>
            <a:pPr marL="0" indent="0">
              <a:lnSpc>
                <a:spcPct val="114000"/>
              </a:lnSpc>
              <a:spcBef>
                <a:spcPts val="0"/>
              </a:spcBef>
              <a:buFont typeface="Arial" panose="020B0604020202020204" pitchFamily="34" charset="0"/>
              <a:buNone/>
            </a:pPr>
            <a:r>
              <a:rPr lang="en-US" altLang="en-US" sz="1800" b="1" dirty="0">
                <a:latin typeface="Arial" panose="020B0604020202020204" pitchFamily="34" charset="0"/>
                <a:cs typeface="Arial" panose="020B0604020202020204" pitchFamily="34" charset="0"/>
              </a:rPr>
              <a:t>End Date: </a:t>
            </a:r>
            <a:r>
              <a:rPr lang="en-US" altLang="en-US" sz="1800" dirty="0">
                <a:latin typeface="Arial" panose="020B0604020202020204" pitchFamily="34" charset="0"/>
                <a:cs typeface="Arial" panose="020B0604020202020204" pitchFamily="34" charset="0"/>
              </a:rPr>
              <a:t>This is when the corresponding budget expires. </a:t>
            </a:r>
          </a:p>
          <a:p>
            <a:pPr marL="457200" lvl="1" indent="-285750">
              <a:lnSpc>
                <a:spcPct val="114000"/>
              </a:lnSpc>
              <a:spcBef>
                <a:spcPts val="0"/>
              </a:spcBef>
            </a:pPr>
            <a:r>
              <a:rPr lang="en-US" altLang="en-US" sz="1800" dirty="0">
                <a:latin typeface="Arial" panose="020B0604020202020204" pitchFamily="34" charset="0"/>
                <a:cs typeface="Arial" panose="020B0604020202020204" pitchFamily="34" charset="0"/>
              </a:rPr>
              <a:t>This will always be the last day of the month.</a:t>
            </a:r>
          </a:p>
          <a:p>
            <a:pPr marL="171450" lvl="1" indent="0">
              <a:lnSpc>
                <a:spcPct val="114000"/>
              </a:lnSpc>
              <a:spcBef>
                <a:spcPts val="0"/>
              </a:spcBef>
              <a:buClr>
                <a:schemeClr val="accent2">
                  <a:lumMod val="75000"/>
                </a:schemeClr>
              </a:buClr>
              <a:buNone/>
            </a:pPr>
            <a:endParaRPr lang="en-US" altLang="en-US" sz="1800" dirty="0">
              <a:latin typeface="Arial" panose="020B0604020202020204" pitchFamily="34" charset="0"/>
              <a:cs typeface="Arial" panose="020B0604020202020204" pitchFamily="34" charset="0"/>
            </a:endParaRP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11150" y="977007"/>
            <a:ext cx="11569699"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Budget Dates </a:t>
            </a:r>
          </a:p>
        </p:txBody>
      </p:sp>
      <p:sp>
        <p:nvSpPr>
          <p:cNvPr id="4" name="Title 2">
            <a:extLst>
              <a:ext uri="{FF2B5EF4-FFF2-40B4-BE49-F238E27FC236}">
                <a16:creationId xmlns:a16="http://schemas.microsoft.com/office/drawing/2014/main" id="{68DA01B1-1562-1EBC-A302-DB87D16B1D5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pic>
        <p:nvPicPr>
          <p:cNvPr id="16" name="Picture 15">
            <a:extLst>
              <a:ext uri="{FF2B5EF4-FFF2-40B4-BE49-F238E27FC236}">
                <a16:creationId xmlns:a16="http://schemas.microsoft.com/office/drawing/2014/main" id="{85011FEA-8024-ECFE-2925-FE1D27592CED}"/>
              </a:ext>
            </a:extLst>
          </p:cNvPr>
          <p:cNvPicPr>
            <a:picLocks noChangeAspect="1"/>
          </p:cNvPicPr>
          <p:nvPr/>
        </p:nvPicPr>
        <p:blipFill>
          <a:blip r:embed="rId4"/>
          <a:stretch>
            <a:fillRect/>
          </a:stretch>
        </p:blipFill>
        <p:spPr>
          <a:xfrm>
            <a:off x="311149" y="4697388"/>
            <a:ext cx="6286823" cy="476274"/>
          </a:xfrm>
          <a:prstGeom prst="rect">
            <a:avLst/>
          </a:prstGeom>
          <a:ln w="76200">
            <a:solidFill>
              <a:srgbClr val="9966FF"/>
            </a:solidFill>
          </a:ln>
        </p:spPr>
      </p:pic>
      <p:pic>
        <p:nvPicPr>
          <p:cNvPr id="18" name="Picture 17">
            <a:extLst>
              <a:ext uri="{FF2B5EF4-FFF2-40B4-BE49-F238E27FC236}">
                <a16:creationId xmlns:a16="http://schemas.microsoft.com/office/drawing/2014/main" id="{939E371E-ED88-A98E-0214-14C5BB6F97B6}"/>
              </a:ext>
            </a:extLst>
          </p:cNvPr>
          <p:cNvPicPr>
            <a:picLocks noChangeAspect="1"/>
          </p:cNvPicPr>
          <p:nvPr/>
        </p:nvPicPr>
        <p:blipFill>
          <a:blip r:embed="rId5"/>
          <a:stretch>
            <a:fillRect/>
          </a:stretch>
        </p:blipFill>
        <p:spPr>
          <a:xfrm>
            <a:off x="6970236" y="3190863"/>
            <a:ext cx="4216617" cy="476274"/>
          </a:xfrm>
          <a:prstGeom prst="rect">
            <a:avLst/>
          </a:prstGeom>
          <a:ln w="76200">
            <a:solidFill>
              <a:srgbClr val="9966FF"/>
            </a:solidFill>
          </a:ln>
        </p:spPr>
      </p:pic>
    </p:spTree>
    <p:custDataLst>
      <p:tags r:id="rId1"/>
    </p:custDataLst>
    <p:extLst>
      <p:ext uri="{BB962C8B-B14F-4D97-AF65-F5344CB8AC3E}">
        <p14:creationId xmlns:p14="http://schemas.microsoft.com/office/powerpoint/2010/main" val="3650049878"/>
      </p:ext>
    </p:extLst>
  </p:cSld>
  <p:clrMapOvr>
    <a:masterClrMapping/>
  </p:clrMapOvr>
  <mc:AlternateContent xmlns:mc="http://schemas.openxmlformats.org/markup-compatibility/2006" xmlns:p14="http://schemas.microsoft.com/office/powerpoint/2010/main">
    <mc:Choice Requires="p14">
      <p:transition spd="slow" p14:dur="2000" advTm="329287"/>
    </mc:Choice>
    <mc:Fallback xmlns="">
      <p:transition spd="slow" advTm="3292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nodeType="clickEffect">
                                  <p:stCondLst>
                                    <p:cond delay="0"/>
                                  </p:stCondLst>
                                  <p:childTnLst>
                                    <p:anim calcmode="lin" valueType="num">
                                      <p:cBhvr>
                                        <p:cTn id="12" dur="500"/>
                                        <p:tgtEl>
                                          <p:spTgt spid="16"/>
                                        </p:tgtEl>
                                        <p:attrNameLst>
                                          <p:attrName>ppt_w</p:attrName>
                                        </p:attrNameLst>
                                      </p:cBhvr>
                                      <p:tavLst>
                                        <p:tav tm="0">
                                          <p:val>
                                            <p:strVal val="ppt_w"/>
                                          </p:val>
                                        </p:tav>
                                        <p:tav tm="100000">
                                          <p:val>
                                            <p:fltVal val="0"/>
                                          </p:val>
                                        </p:tav>
                                      </p:tavLst>
                                    </p:anim>
                                    <p:anim calcmode="lin" valueType="num">
                                      <p:cBhvr>
                                        <p:cTn id="13" dur="500"/>
                                        <p:tgtEl>
                                          <p:spTgt spid="16"/>
                                        </p:tgtEl>
                                        <p:attrNameLst>
                                          <p:attrName>ppt_h</p:attrName>
                                        </p:attrNameLst>
                                      </p:cBhvr>
                                      <p:tavLst>
                                        <p:tav tm="0">
                                          <p:val>
                                            <p:strVal val="ppt_h"/>
                                          </p:val>
                                        </p:tav>
                                        <p:tav tm="100000">
                                          <p:val>
                                            <p:strVal val="ppt_h"/>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nodeType="clickEffect">
                                  <p:stCondLst>
                                    <p:cond delay="0"/>
                                  </p:stCondLst>
                                  <p:childTnLst>
                                    <p:anim calcmode="lin" valueType="num">
                                      <p:cBhvr>
                                        <p:cTn id="24" dur="500"/>
                                        <p:tgtEl>
                                          <p:spTgt spid="18"/>
                                        </p:tgtEl>
                                        <p:attrNameLst>
                                          <p:attrName>ppt_w</p:attrName>
                                        </p:attrNameLst>
                                      </p:cBhvr>
                                      <p:tavLst>
                                        <p:tav tm="0">
                                          <p:val>
                                            <p:strVal val="ppt_w"/>
                                          </p:val>
                                        </p:tav>
                                        <p:tav tm="100000">
                                          <p:val>
                                            <p:fltVal val="0"/>
                                          </p:val>
                                        </p:tav>
                                      </p:tavLst>
                                    </p:anim>
                                    <p:anim calcmode="lin" valueType="num">
                                      <p:cBhvr>
                                        <p:cTn id="25" dur="500"/>
                                        <p:tgtEl>
                                          <p:spTgt spid="18"/>
                                        </p:tgtEl>
                                        <p:attrNameLst>
                                          <p:attrName>ppt_h</p:attrName>
                                        </p:attrNameLst>
                                      </p:cBhvr>
                                      <p:tavLst>
                                        <p:tav tm="0">
                                          <p:val>
                                            <p:strVal val="ppt_h"/>
                                          </p:val>
                                        </p:tav>
                                        <p:tav tm="100000">
                                          <p:val>
                                            <p:strVal val="ppt_h"/>
                                          </p:val>
                                        </p:tav>
                                      </p:tavLst>
                                    </p:anim>
                                    <p:set>
                                      <p:cBhvr>
                                        <p:cTn id="2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59B38574-F179-2152-E95D-2774ABA21FF9}"/>
              </a:ext>
            </a:extLst>
          </p:cNvPr>
          <p:cNvPicPr>
            <a:picLocks noChangeAspect="1"/>
          </p:cNvPicPr>
          <p:nvPr/>
        </p:nvPicPr>
        <p:blipFill>
          <a:blip r:embed="rId4"/>
          <a:stretch>
            <a:fillRect/>
          </a:stretch>
        </p:blipFill>
        <p:spPr>
          <a:xfrm>
            <a:off x="619052" y="1662572"/>
            <a:ext cx="10953896" cy="1507240"/>
          </a:xfrm>
          <a:prstGeom prst="rect">
            <a:avLst/>
          </a:prstGeom>
        </p:spPr>
      </p:pic>
      <p:sp>
        <p:nvSpPr>
          <p:cNvPr id="8" name="Subtitle 3">
            <a:extLst>
              <a:ext uri="{FF2B5EF4-FFF2-40B4-BE49-F238E27FC236}">
                <a16:creationId xmlns:a16="http://schemas.microsoft.com/office/drawing/2014/main" id="{D1C976F1-CD7B-4B1C-909D-6E45F83D3CB1}"/>
              </a:ext>
            </a:extLst>
          </p:cNvPr>
          <p:cNvSpPr txBox="1">
            <a:spLocks/>
          </p:cNvSpPr>
          <p:nvPr/>
        </p:nvSpPr>
        <p:spPr>
          <a:xfrm>
            <a:off x="311150" y="920578"/>
            <a:ext cx="11569699"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Assessment Information </a:t>
            </a:r>
          </a:p>
        </p:txBody>
      </p:sp>
      <p:sp>
        <p:nvSpPr>
          <p:cNvPr id="4" name="Title 2">
            <a:extLst>
              <a:ext uri="{FF2B5EF4-FFF2-40B4-BE49-F238E27FC236}">
                <a16:creationId xmlns:a16="http://schemas.microsoft.com/office/drawing/2014/main" id="{68DA01B1-1562-1EBC-A302-DB87D16B1D5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10" name="Freeform: Shape 9">
            <a:extLst>
              <a:ext uri="{FF2B5EF4-FFF2-40B4-BE49-F238E27FC236}">
                <a16:creationId xmlns:a16="http://schemas.microsoft.com/office/drawing/2014/main" id="{1C66AE4F-0B2E-22BA-04D8-665B31DAF3D5}"/>
              </a:ext>
            </a:extLst>
          </p:cNvPr>
          <p:cNvSpPr/>
          <p:nvPr/>
        </p:nvSpPr>
        <p:spPr>
          <a:xfrm>
            <a:off x="7027812" y="3762437"/>
            <a:ext cx="2507733" cy="2507733"/>
          </a:xfrm>
          <a:custGeom>
            <a:avLst/>
            <a:gdLst>
              <a:gd name="connsiteX0" fmla="*/ 0 w 2507733"/>
              <a:gd name="connsiteY0" fmla="*/ 1253867 h 2507733"/>
              <a:gd name="connsiteX1" fmla="*/ 1253867 w 2507733"/>
              <a:gd name="connsiteY1" fmla="*/ 0 h 2507733"/>
              <a:gd name="connsiteX2" fmla="*/ 2507734 w 2507733"/>
              <a:gd name="connsiteY2" fmla="*/ 1253867 h 2507733"/>
              <a:gd name="connsiteX3" fmla="*/ 1253867 w 2507733"/>
              <a:gd name="connsiteY3" fmla="*/ 2507734 h 2507733"/>
              <a:gd name="connsiteX4" fmla="*/ 0 w 2507733"/>
              <a:gd name="connsiteY4" fmla="*/ 1253867 h 250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733" h="2507733">
                <a:moveTo>
                  <a:pt x="0" y="1253867"/>
                </a:moveTo>
                <a:cubicBezTo>
                  <a:pt x="0" y="561375"/>
                  <a:pt x="561375" y="0"/>
                  <a:pt x="1253867" y="0"/>
                </a:cubicBezTo>
                <a:cubicBezTo>
                  <a:pt x="1946359" y="0"/>
                  <a:pt x="2507734" y="561375"/>
                  <a:pt x="2507734" y="1253867"/>
                </a:cubicBezTo>
                <a:cubicBezTo>
                  <a:pt x="2507734" y="1946359"/>
                  <a:pt x="1946359" y="2507734"/>
                  <a:pt x="1253867" y="2507734"/>
                </a:cubicBezTo>
                <a:cubicBezTo>
                  <a:pt x="561375" y="2507734"/>
                  <a:pt x="0" y="1946359"/>
                  <a:pt x="0" y="1253867"/>
                </a:cubicBezTo>
                <a:close/>
              </a:path>
            </a:pathLst>
          </a:custGeom>
          <a:solidFill>
            <a:schemeClr val="accent1"/>
          </a:solidFill>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7729" tIns="397729" rIns="397729" bIns="397729" numCol="1" spcCol="1270" anchor="ctr" anchorCtr="0">
            <a:noAutofit/>
          </a:bodyPr>
          <a:lstStyle/>
          <a:p>
            <a:pPr marL="0" lvl="0" indent="0" algn="ctr" defTabSz="1066800">
              <a:lnSpc>
                <a:spcPct val="90000"/>
              </a:lnSpc>
              <a:spcBef>
                <a:spcPct val="0"/>
              </a:spcBef>
              <a:spcAft>
                <a:spcPct val="35000"/>
              </a:spcAft>
              <a:buNone/>
            </a:pPr>
            <a:r>
              <a:rPr lang="en-US" sz="2400" b="1" i="0" kern="1200" dirty="0"/>
              <a:t>Assessor Information</a:t>
            </a:r>
            <a:endParaRPr lang="en-US" sz="2400" b="1" kern="1200"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FF586E6E-3B1C-491E-CF45-2FBC9F074822}"/>
              </a:ext>
            </a:extLst>
          </p:cNvPr>
          <p:cNvGrpSpPr/>
          <p:nvPr/>
        </p:nvGrpSpPr>
        <p:grpSpPr>
          <a:xfrm>
            <a:off x="619052" y="2836731"/>
            <a:ext cx="10953896" cy="925706"/>
            <a:chOff x="619052" y="2836731"/>
            <a:chExt cx="10953896" cy="925706"/>
          </a:xfrm>
        </p:grpSpPr>
        <p:sp>
          <p:nvSpPr>
            <p:cNvPr id="12" name="Rectangle 11">
              <a:extLst>
                <a:ext uri="{FF2B5EF4-FFF2-40B4-BE49-F238E27FC236}">
                  <a16:creationId xmlns:a16="http://schemas.microsoft.com/office/drawing/2014/main" id="{72D76E41-CFB7-5489-0865-01678ED36387}"/>
                </a:ext>
              </a:extLst>
            </p:cNvPr>
            <p:cNvSpPr/>
            <p:nvPr/>
          </p:nvSpPr>
          <p:spPr>
            <a:xfrm>
              <a:off x="619052" y="2836731"/>
              <a:ext cx="10953896" cy="312415"/>
            </a:xfrm>
            <a:prstGeom prst="rect">
              <a:avLst/>
            </a:prstGeom>
            <a:noFill/>
            <a:ln w="57150">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1B94AAD-AD26-D9F2-D20C-A7AA3FC66EBC}"/>
                </a:ext>
              </a:extLst>
            </p:cNvPr>
            <p:cNvCxnSpPr>
              <a:cxnSpLocks/>
              <a:endCxn id="10" idx="1"/>
            </p:cNvCxnSpPr>
            <p:nvPr/>
          </p:nvCxnSpPr>
          <p:spPr>
            <a:xfrm>
              <a:off x="8281678" y="3149146"/>
              <a:ext cx="1" cy="613291"/>
            </a:xfrm>
            <a:prstGeom prst="line">
              <a:avLst/>
            </a:prstGeom>
            <a:ln w="76200">
              <a:solidFill>
                <a:srgbClr val="0099FF"/>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615659185"/>
      </p:ext>
    </p:extLst>
  </p:cSld>
  <p:clrMapOvr>
    <a:masterClrMapping/>
  </p:clrMapOvr>
  <mc:AlternateContent xmlns:mc="http://schemas.openxmlformats.org/markup-compatibility/2006" xmlns:p14="http://schemas.microsoft.com/office/powerpoint/2010/main">
    <mc:Choice Requires="p14">
      <p:transition spd="slow" p14:dur="2000" advTm="22707"/>
    </mc:Choice>
    <mc:Fallback xmlns="">
      <p:transition spd="slow" advTm="22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edge">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nodeType="clickEffect">
                                  <p:stCondLst>
                                    <p:cond delay="0"/>
                                  </p:stCondLst>
                                  <p:childTnLst>
                                    <p:anim calcmode="lin" valueType="num">
                                      <p:cBhvr>
                                        <p:cTn id="25" dur="500"/>
                                        <p:tgtEl>
                                          <p:spTgt spid="17"/>
                                        </p:tgtEl>
                                        <p:attrNameLst>
                                          <p:attrName>ppt_w</p:attrName>
                                        </p:attrNameLst>
                                      </p:cBhvr>
                                      <p:tavLst>
                                        <p:tav tm="0">
                                          <p:val>
                                            <p:strVal val="ppt_w"/>
                                          </p:val>
                                        </p:tav>
                                        <p:tav tm="100000">
                                          <p:val>
                                            <p:fltVal val="0"/>
                                          </p:val>
                                        </p:tav>
                                      </p:tavLst>
                                    </p:anim>
                                    <p:anim calcmode="lin" valueType="num">
                                      <p:cBhvr>
                                        <p:cTn id="26" dur="500"/>
                                        <p:tgtEl>
                                          <p:spTgt spid="17"/>
                                        </p:tgtEl>
                                        <p:attrNameLst>
                                          <p:attrName>ppt_h</p:attrName>
                                        </p:attrNameLst>
                                      </p:cBhvr>
                                      <p:tavLst>
                                        <p:tav tm="0">
                                          <p:val>
                                            <p:strVal val="ppt_h"/>
                                          </p:val>
                                        </p:tav>
                                        <p:tav tm="100000">
                                          <p:val>
                                            <p:strVal val="ppt_h"/>
                                          </p:val>
                                        </p:tav>
                                      </p:tavLst>
                                    </p:anim>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4" name="Title 2">
            <a:extLst>
              <a:ext uri="{FF2B5EF4-FFF2-40B4-BE49-F238E27FC236}">
                <a16:creationId xmlns:a16="http://schemas.microsoft.com/office/drawing/2014/main" id="{68DA01B1-1562-1EBC-A302-DB87D16B1D5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pSp>
        <p:nvGrpSpPr>
          <p:cNvPr id="21" name="Group 20">
            <a:extLst>
              <a:ext uri="{FF2B5EF4-FFF2-40B4-BE49-F238E27FC236}">
                <a16:creationId xmlns:a16="http://schemas.microsoft.com/office/drawing/2014/main" id="{59B12F9B-98DC-6EA8-AB89-CBD9800BB862}"/>
              </a:ext>
            </a:extLst>
          </p:cNvPr>
          <p:cNvGrpSpPr/>
          <p:nvPr/>
        </p:nvGrpSpPr>
        <p:grpSpPr>
          <a:xfrm>
            <a:off x="3493078" y="965553"/>
            <a:ext cx="5205845" cy="4947955"/>
            <a:chOff x="3599758" y="1119377"/>
            <a:chExt cx="5205845" cy="4947955"/>
          </a:xfrm>
        </p:grpSpPr>
        <p:sp>
          <p:nvSpPr>
            <p:cNvPr id="13" name="Isosceles Triangle 12">
              <a:extLst>
                <a:ext uri="{FF2B5EF4-FFF2-40B4-BE49-F238E27FC236}">
                  <a16:creationId xmlns:a16="http://schemas.microsoft.com/office/drawing/2014/main" id="{DF9022A5-019F-5515-DB9F-87B294D27186}"/>
                </a:ext>
              </a:extLst>
            </p:cNvPr>
            <p:cNvSpPr/>
            <p:nvPr/>
          </p:nvSpPr>
          <p:spPr>
            <a:xfrm rot="10800000">
              <a:off x="3599758" y="1119377"/>
              <a:ext cx="5205845" cy="4947955"/>
            </a:xfrm>
            <a:prstGeom prst="triangle">
              <a:avLst/>
            </a:prstGeom>
            <a:gradFill flip="none" rotWithShape="1">
              <a:gsLst>
                <a:gs pos="16000">
                  <a:schemeClr val="accent1">
                    <a:lumMod val="50000"/>
                  </a:schemeClr>
                </a:gs>
                <a:gs pos="72000">
                  <a:schemeClr val="accent1">
                    <a:lumMod val="40000"/>
                    <a:lumOff val="60000"/>
                  </a:schemeClr>
                </a:gs>
                <a:gs pos="40000">
                  <a:schemeClr val="accent1">
                    <a:lumMod val="75000"/>
                  </a:schemeClr>
                </a:gs>
                <a:gs pos="100000">
                  <a:schemeClr val="accent1">
                    <a:lumMod val="20000"/>
                    <a:lumOff val="80000"/>
                  </a:schemeClr>
                </a:gs>
              </a:gsLst>
              <a:lin ang="16200000" scaled="1"/>
              <a:tileRect/>
            </a:gradFill>
            <a:scene3d>
              <a:camera prst="orthographicFront">
                <a:rot lat="300000" lon="0" rev="0"/>
              </a:camera>
              <a:lightRig rig="threePt" dir="t"/>
            </a:scene3d>
            <a:sp3d contourW="38100">
              <a:bevelT w="152400" h="50800" prst="softRound"/>
              <a:bevelB w="152400" h="50800" prst="softRound"/>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en-US" sz="20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BA4021C-9D5F-9839-36BA-BC9DDD17110E}"/>
                </a:ext>
              </a:extLst>
            </p:cNvPr>
            <p:cNvSpPr txBox="1"/>
            <p:nvPr/>
          </p:nvSpPr>
          <p:spPr>
            <a:xfrm>
              <a:off x="4736983" y="1243991"/>
              <a:ext cx="2929351" cy="1473340"/>
            </a:xfrm>
            <a:prstGeom prst="rect">
              <a:avLst/>
            </a:prstGeom>
            <a:noFill/>
            <a:scene3d>
              <a:camera prst="orthographicFront"/>
              <a:lightRig rig="threePt" dir="t"/>
            </a:scene3d>
            <a:sp3d contourW="38100">
              <a:bevelT w="152400" h="50800" prst="softRound"/>
              <a:bevelB w="152400" h="50800" prst="softRound"/>
              <a:contourClr>
                <a:schemeClr val="bg1"/>
              </a:contourClr>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ASSESSOR INFORMATION</a:t>
              </a:r>
            </a:p>
            <a:p>
              <a:pPr algn="ctr"/>
              <a:r>
                <a:rPr lang="en-US" sz="2000" dirty="0">
                  <a:solidFill>
                    <a:schemeClr val="bg1"/>
                  </a:solidFill>
                  <a:latin typeface="Arial" panose="020B0604020202020204" pitchFamily="34" charset="0"/>
                  <a:cs typeface="Arial" panose="020B0604020202020204" pitchFamily="34" charset="0"/>
                </a:rPr>
                <a:t>Assessments are completed by the MCO</a:t>
              </a:r>
            </a:p>
          </p:txBody>
        </p:sp>
      </p:grpSp>
      <p:sp>
        <p:nvSpPr>
          <p:cNvPr id="16" name="Isosceles Triangle 15">
            <a:extLst>
              <a:ext uri="{FF2B5EF4-FFF2-40B4-BE49-F238E27FC236}">
                <a16:creationId xmlns:a16="http://schemas.microsoft.com/office/drawing/2014/main" id="{560E18B7-C3DF-30E0-BB52-6100F4714A3B}"/>
              </a:ext>
            </a:extLst>
          </p:cNvPr>
          <p:cNvSpPr/>
          <p:nvPr/>
        </p:nvSpPr>
        <p:spPr>
          <a:xfrm>
            <a:off x="6769251" y="969014"/>
            <a:ext cx="5205841" cy="4990402"/>
          </a:xfrm>
          <a:prstGeom prst="triangle">
            <a:avLst/>
          </a:prstGeom>
          <a:gradFill>
            <a:gsLst>
              <a:gs pos="16000">
                <a:schemeClr val="accent4">
                  <a:lumMod val="50000"/>
                </a:schemeClr>
              </a:gs>
              <a:gs pos="59000">
                <a:schemeClr val="accent4">
                  <a:lumMod val="60000"/>
                  <a:lumOff val="40000"/>
                </a:schemeClr>
              </a:gs>
              <a:gs pos="40000">
                <a:schemeClr val="accent4">
                  <a:lumMod val="75000"/>
                </a:schemeClr>
              </a:gs>
              <a:gs pos="84000">
                <a:srgbClr val="FFF8E5"/>
              </a:gs>
            </a:gsLst>
            <a:lin ang="16200000" scaled="1"/>
          </a:gradFill>
          <a:effectLst>
            <a:outerShdw blurRad="190500" dist="546100" dir="2700000" algn="tl" rotWithShape="0">
              <a:prstClr val="black">
                <a:alpha val="40000"/>
              </a:prstClr>
            </a:outerShdw>
          </a:effectLst>
          <a:scene3d>
            <a:camera prst="orthographicFront"/>
            <a:lightRig rig="threePt" dir="t"/>
          </a:scene3d>
          <a:sp3d contourW="38100">
            <a:bevelT w="152400" h="50800" prst="softRound"/>
            <a:bevelB w="152400" h="50800" prst="softRound"/>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MCO: </a:t>
            </a:r>
          </a:p>
          <a:p>
            <a:pPr algn="ctr"/>
            <a:r>
              <a:rPr lang="en-US" sz="2000" dirty="0">
                <a:latin typeface="Arial" panose="020B0604020202020204" pitchFamily="34" charset="0"/>
                <a:cs typeface="Arial" panose="020B0604020202020204" pitchFamily="34" charset="0"/>
              </a:rPr>
              <a:t>The name of the member’s MCO.</a:t>
            </a:r>
          </a:p>
        </p:txBody>
      </p:sp>
      <p:sp>
        <p:nvSpPr>
          <p:cNvPr id="17" name="Isosceles Triangle 16">
            <a:extLst>
              <a:ext uri="{FF2B5EF4-FFF2-40B4-BE49-F238E27FC236}">
                <a16:creationId xmlns:a16="http://schemas.microsoft.com/office/drawing/2014/main" id="{30CB0FA6-315E-1ED6-A3F4-264E1E0ABAB8}"/>
              </a:ext>
            </a:extLst>
          </p:cNvPr>
          <p:cNvSpPr/>
          <p:nvPr/>
        </p:nvSpPr>
        <p:spPr>
          <a:xfrm>
            <a:off x="199912" y="969014"/>
            <a:ext cx="5205845" cy="4990402"/>
          </a:xfrm>
          <a:prstGeom prst="triangle">
            <a:avLst/>
          </a:prstGeom>
          <a:gradFill>
            <a:gsLst>
              <a:gs pos="16000">
                <a:srgbClr val="006666"/>
              </a:gs>
              <a:gs pos="63000">
                <a:srgbClr val="19FFFA"/>
              </a:gs>
              <a:gs pos="41000">
                <a:srgbClr val="009999"/>
              </a:gs>
              <a:gs pos="83000">
                <a:srgbClr val="D1FFFE"/>
              </a:gs>
            </a:gsLst>
            <a:lin ang="16200000" scaled="1"/>
          </a:gradFill>
          <a:effectLst>
            <a:outerShdw blurRad="190500" dist="546100" dir="2700000" algn="tl" rotWithShape="0">
              <a:prstClr val="black">
                <a:alpha val="40000"/>
              </a:prstClr>
            </a:outerShdw>
          </a:effectLst>
          <a:scene3d>
            <a:camera prst="orthographicFront"/>
            <a:lightRig rig="threePt" dir="t"/>
          </a:scene3d>
          <a:sp3d contourW="38100">
            <a:bevelT w="152400" h="50800" prst="softRound"/>
            <a:bevelB w="152400" h="50800" prst="softRound"/>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Assessor’s Name: </a:t>
            </a:r>
          </a:p>
          <a:p>
            <a:pPr algn="ctr"/>
            <a:r>
              <a:rPr lang="en-US" sz="2000" dirty="0">
                <a:latin typeface="Arial" panose="020B0604020202020204" pitchFamily="34" charset="0"/>
                <a:cs typeface="Arial" panose="020B0604020202020204" pitchFamily="34" charset="0"/>
              </a:rPr>
              <a:t>The name of the MCO Assessor completing the assessment.</a:t>
            </a:r>
          </a:p>
        </p:txBody>
      </p:sp>
      <p:pic>
        <p:nvPicPr>
          <p:cNvPr id="24" name="Picture 23">
            <a:extLst>
              <a:ext uri="{FF2B5EF4-FFF2-40B4-BE49-F238E27FC236}">
                <a16:creationId xmlns:a16="http://schemas.microsoft.com/office/drawing/2014/main" id="{29364A9B-2B34-EBEF-58BD-D00AD4D06515}"/>
              </a:ext>
            </a:extLst>
          </p:cNvPr>
          <p:cNvPicPr>
            <a:picLocks noChangeAspect="1"/>
          </p:cNvPicPr>
          <p:nvPr/>
        </p:nvPicPr>
        <p:blipFill>
          <a:blip r:embed="rId4"/>
          <a:stretch>
            <a:fillRect/>
          </a:stretch>
        </p:blipFill>
        <p:spPr>
          <a:xfrm>
            <a:off x="428334" y="3009924"/>
            <a:ext cx="11335333" cy="463574"/>
          </a:xfrm>
          <a:prstGeom prst="rect">
            <a:avLst/>
          </a:prstGeom>
          <a:ln w="28575">
            <a:solidFill>
              <a:schemeClr val="tx1"/>
            </a:solidFill>
          </a:ln>
        </p:spPr>
      </p:pic>
    </p:spTree>
    <p:custDataLst>
      <p:tags r:id="rId1"/>
    </p:custDataLst>
    <p:extLst>
      <p:ext uri="{BB962C8B-B14F-4D97-AF65-F5344CB8AC3E}">
        <p14:creationId xmlns:p14="http://schemas.microsoft.com/office/powerpoint/2010/main" val="4021184150"/>
      </p:ext>
    </p:extLst>
  </p:cSld>
  <p:clrMapOvr>
    <a:masterClrMapping/>
  </p:clrMapOvr>
  <mc:AlternateContent xmlns:mc="http://schemas.openxmlformats.org/markup-compatibility/2006" xmlns:p14="http://schemas.microsoft.com/office/powerpoint/2010/main">
    <mc:Choice Requires="p14">
      <p:transition spd="slow" p14:dur="2000" advTm="57126"/>
    </mc:Choice>
    <mc:Fallback xmlns="">
      <p:transition spd="slow" advTm="57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xit" presetSubtype="10" fill="hold" nodeType="clickEffect">
                                  <p:stCondLst>
                                    <p:cond delay="0"/>
                                  </p:stCondLst>
                                  <p:childTnLst>
                                    <p:anim calcmode="lin" valueType="num">
                                      <p:cBhvr>
                                        <p:cTn id="31" dur="500"/>
                                        <p:tgtEl>
                                          <p:spTgt spid="24"/>
                                        </p:tgtEl>
                                        <p:attrNameLst>
                                          <p:attrName>ppt_w</p:attrName>
                                        </p:attrNameLst>
                                      </p:cBhvr>
                                      <p:tavLst>
                                        <p:tav tm="0">
                                          <p:val>
                                            <p:strVal val="ppt_w"/>
                                          </p:val>
                                        </p:tav>
                                        <p:tav tm="100000">
                                          <p:val>
                                            <p:fltVal val="0"/>
                                          </p:val>
                                        </p:tav>
                                      </p:tavLst>
                                    </p:anim>
                                    <p:anim calcmode="lin" valueType="num">
                                      <p:cBhvr>
                                        <p:cTn id="32" dur="500"/>
                                        <p:tgtEl>
                                          <p:spTgt spid="24"/>
                                        </p:tgtEl>
                                        <p:attrNameLst>
                                          <p:attrName>ppt_h</p:attrName>
                                        </p:attrNameLst>
                                      </p:cBhvr>
                                      <p:tavLst>
                                        <p:tav tm="0">
                                          <p:val>
                                            <p:strVal val="ppt_h"/>
                                          </p:val>
                                        </p:tav>
                                        <p:tav tm="100000">
                                          <p:val>
                                            <p:strVal val="ppt_h"/>
                                          </p:val>
                                        </p:tav>
                                      </p:tavLst>
                                    </p:anim>
                                    <p:set>
                                      <p:cBhvr>
                                        <p:cTn id="3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7CD285-E9A4-8D98-5A98-E846A196362D}"/>
              </a:ext>
            </a:extLst>
          </p:cNvPr>
          <p:cNvPicPr>
            <a:picLocks noChangeAspect="1"/>
          </p:cNvPicPr>
          <p:nvPr/>
        </p:nvPicPr>
        <p:blipFill>
          <a:blip r:embed="rId4"/>
          <a:stretch>
            <a:fillRect/>
          </a:stretch>
        </p:blipFill>
        <p:spPr>
          <a:xfrm>
            <a:off x="3675983" y="1617251"/>
            <a:ext cx="8139028" cy="3953241"/>
          </a:xfrm>
          <a:prstGeom prst="rect">
            <a:avLst/>
          </a:prstGeom>
        </p:spPr>
      </p:pic>
      <p:sp>
        <p:nvSpPr>
          <p:cNvPr id="10" name="Content Placeholder 1">
            <a:extLst>
              <a:ext uri="{FF2B5EF4-FFF2-40B4-BE49-F238E27FC236}">
                <a16:creationId xmlns:a16="http://schemas.microsoft.com/office/drawing/2014/main" id="{F967C050-17AD-4A1D-B9FF-2CB750DC3B35}"/>
              </a:ext>
            </a:extLst>
          </p:cNvPr>
          <p:cNvSpPr txBox="1">
            <a:spLocks/>
          </p:cNvSpPr>
          <p:nvPr/>
        </p:nvSpPr>
        <p:spPr bwMode="auto">
          <a:xfrm>
            <a:off x="327547" y="1457788"/>
            <a:ext cx="3163569" cy="4406093"/>
          </a:xfrm>
          <a:prstGeom prst="rect">
            <a:avLst/>
          </a:prstGeom>
          <a:noFill/>
          <a:ln>
            <a:noFill/>
          </a:ln>
        </p:spPr>
        <p:txBody>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6858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6858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6858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6858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indent="0" algn="l">
              <a:spcBef>
                <a:spcPts val="800"/>
              </a:spcBef>
              <a:spcAft>
                <a:spcPts val="800"/>
              </a:spcAft>
              <a:buFont typeface="Arial" panose="020B0604020202020204" pitchFamily="34" charset="0"/>
              <a:buNone/>
            </a:pPr>
            <a:r>
              <a:rPr lang="en-US" altLang="en-US" sz="2000" b="1" dirty="0"/>
              <a:t>Complete:</a:t>
            </a:r>
            <a:r>
              <a:rPr lang="en-US" altLang="en-US" sz="2000" dirty="0"/>
              <a:t> Name </a:t>
            </a:r>
          </a:p>
          <a:p>
            <a:pPr marL="0" indent="0" algn="l">
              <a:spcBef>
                <a:spcPts val="800"/>
              </a:spcBef>
              <a:spcAft>
                <a:spcPts val="800"/>
              </a:spcAft>
              <a:buFont typeface="Arial" panose="020B0604020202020204" pitchFamily="34" charset="0"/>
              <a:buNone/>
            </a:pPr>
            <a:r>
              <a:rPr lang="en-US" altLang="en-US" sz="2000" b="1" dirty="0"/>
              <a:t>Street Address, City, State, and Zip: </a:t>
            </a:r>
            <a:r>
              <a:rPr lang="en-US" altLang="en-US" sz="2000" dirty="0"/>
              <a:t>Member’s physical address. Add any alternative mailing address</a:t>
            </a:r>
          </a:p>
          <a:p>
            <a:pPr marL="0" indent="0" algn="l">
              <a:spcBef>
                <a:spcPts val="800"/>
              </a:spcBef>
              <a:spcAft>
                <a:spcPts val="800"/>
              </a:spcAft>
              <a:buFont typeface="Arial" panose="020B0604020202020204" pitchFamily="34" charset="0"/>
              <a:buNone/>
            </a:pPr>
            <a:r>
              <a:rPr lang="en-US" altLang="en-US" sz="2000" b="1" dirty="0"/>
              <a:t>County: </a:t>
            </a:r>
            <a:r>
              <a:rPr lang="en-US" altLang="en-US" sz="2000" dirty="0"/>
              <a:t>County where the member resides</a:t>
            </a:r>
          </a:p>
          <a:p>
            <a:pPr algn="l">
              <a:spcBef>
                <a:spcPts val="800"/>
              </a:spcBef>
              <a:spcAft>
                <a:spcPts val="800"/>
              </a:spcAft>
            </a:pPr>
            <a:r>
              <a:rPr lang="en-US" altLang="en-US" sz="2000" b="1" dirty="0"/>
              <a:t>Email: </a:t>
            </a:r>
            <a:r>
              <a:rPr lang="en-US" altLang="en-US" sz="2000" dirty="0"/>
              <a:t>Complete if the member has an email address; otherwise leave blank</a:t>
            </a:r>
          </a:p>
        </p:txBody>
      </p:sp>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latin typeface="Arial" panose="020B0604020202020204" pitchFamily="34" charset="0"/>
                <a:cs typeface="Arial" panose="020B0604020202020204" pitchFamily="34" charset="0"/>
              </a:rPr>
              <a:t>Member Information</a:t>
            </a:r>
          </a:p>
          <a:p>
            <a:pPr marL="0" indent="0">
              <a:buNone/>
              <a:defRPr/>
            </a:pPr>
            <a:endParaRPr lang="en-US" altLang="en-US" sz="3600" b="1"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A16D7959-2FAC-117F-2D19-0038F301C019}"/>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2" name="Content Placeholder 1">
            <a:extLst>
              <a:ext uri="{FF2B5EF4-FFF2-40B4-BE49-F238E27FC236}">
                <a16:creationId xmlns:a16="http://schemas.microsoft.com/office/drawing/2014/main" id="{23A6C53A-9006-C830-D18E-FE781634A700}"/>
              </a:ext>
            </a:extLst>
          </p:cNvPr>
          <p:cNvSpPr txBox="1">
            <a:spLocks/>
          </p:cNvSpPr>
          <p:nvPr/>
        </p:nvSpPr>
        <p:spPr bwMode="auto">
          <a:xfrm>
            <a:off x="304800" y="5841021"/>
            <a:ext cx="11598797" cy="659878"/>
          </a:xfrm>
          <a:prstGeom prst="rect">
            <a:avLst/>
          </a:prstGeom>
          <a:noFill/>
          <a:ln>
            <a:noFill/>
          </a:ln>
        </p:spPr>
        <p:txBody>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6858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6858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6858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6858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indent="0" algn="l">
              <a:spcBef>
                <a:spcPts val="0"/>
              </a:spcBef>
              <a:spcAft>
                <a:spcPts val="0"/>
              </a:spcAft>
              <a:buFont typeface="Arial" panose="020B0604020202020204" pitchFamily="34" charset="0"/>
              <a:buNone/>
            </a:pPr>
            <a:r>
              <a:rPr lang="en-US" altLang="en-US" sz="2000" b="1" dirty="0"/>
              <a:t>Complete:</a:t>
            </a:r>
            <a:r>
              <a:rPr lang="en-US" altLang="en-US" sz="2000" dirty="0"/>
              <a:t> Birth Date, Gender, Social Security Number, Medicaid ID Number, Home Phone, and Other Phone.</a:t>
            </a:r>
          </a:p>
          <a:p>
            <a:pPr marL="642938" lvl="1" indent="-342900" algn="l">
              <a:spcBef>
                <a:spcPts val="0"/>
              </a:spcBef>
              <a:spcAft>
                <a:spcPts val="0"/>
              </a:spcAft>
              <a:buFont typeface="+mj-lt"/>
              <a:buAutoNum type="arabicPeriod" startAt="3"/>
              <a:defRPr/>
            </a:pPr>
            <a:endParaRPr lang="en-US" altLang="en-US" dirty="0"/>
          </a:p>
          <a:p>
            <a:pPr marL="642938" lvl="1" indent="-342900" algn="l">
              <a:spcBef>
                <a:spcPts val="0"/>
              </a:spcBef>
              <a:spcAft>
                <a:spcPts val="0"/>
              </a:spcAft>
              <a:buFont typeface="+mj-lt"/>
              <a:buAutoNum type="arabicPeriod" startAt="3"/>
              <a:defRPr/>
            </a:pPr>
            <a:endParaRPr lang="en-US" altLang="en-US" dirty="0"/>
          </a:p>
          <a:p>
            <a:pPr marL="642938" lvl="1" indent="-342900" algn="l">
              <a:spcBef>
                <a:spcPts val="0"/>
              </a:spcBef>
              <a:spcAft>
                <a:spcPts val="0"/>
              </a:spcAft>
              <a:buFont typeface="+mj-lt"/>
              <a:buAutoNum type="arabicPeriod" startAt="3"/>
              <a:defRPr/>
            </a:pPr>
            <a:endParaRPr lang="en-US" altLang="en-US" dirty="0"/>
          </a:p>
          <a:p>
            <a:pPr marL="642938" lvl="1" indent="-342900" algn="l">
              <a:spcBef>
                <a:spcPts val="0"/>
              </a:spcBef>
              <a:spcAft>
                <a:spcPts val="0"/>
              </a:spcAft>
              <a:buFont typeface="+mj-lt"/>
              <a:buAutoNum type="arabicPeriod" startAt="3"/>
              <a:defRPr/>
            </a:pPr>
            <a:endParaRPr lang="en-US" altLang="en-US" dirty="0"/>
          </a:p>
          <a:p>
            <a:pPr algn="l">
              <a:spcBef>
                <a:spcPts val="0"/>
              </a:spcBef>
              <a:spcAft>
                <a:spcPts val="0"/>
              </a:spcAft>
              <a:defRPr/>
            </a:pPr>
            <a:r>
              <a:rPr lang="en-US" altLang="en-US" sz="2000" dirty="0"/>
              <a:t>	</a:t>
            </a:r>
          </a:p>
        </p:txBody>
      </p:sp>
      <p:sp>
        <p:nvSpPr>
          <p:cNvPr id="12" name="Double Bracket 11">
            <a:extLst>
              <a:ext uri="{FF2B5EF4-FFF2-40B4-BE49-F238E27FC236}">
                <a16:creationId xmlns:a16="http://schemas.microsoft.com/office/drawing/2014/main" id="{A5702591-327B-8058-241E-2F68C90FFBF5}"/>
              </a:ext>
            </a:extLst>
          </p:cNvPr>
          <p:cNvSpPr/>
          <p:nvPr/>
        </p:nvSpPr>
        <p:spPr>
          <a:xfrm>
            <a:off x="3491115" y="1616615"/>
            <a:ext cx="8453389" cy="706488"/>
          </a:xfrm>
          <a:prstGeom prst="bracketPair">
            <a:avLst/>
          </a:prstGeom>
          <a:solidFill>
            <a:srgbClr val="FFFF00">
              <a:alpha val="14118"/>
            </a:srgbClr>
          </a:solid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Double Bracket 12">
            <a:extLst>
              <a:ext uri="{FF2B5EF4-FFF2-40B4-BE49-F238E27FC236}">
                <a16:creationId xmlns:a16="http://schemas.microsoft.com/office/drawing/2014/main" id="{D7C0E385-BE92-B810-04FB-BF2EE685F373}"/>
              </a:ext>
            </a:extLst>
          </p:cNvPr>
          <p:cNvSpPr/>
          <p:nvPr/>
        </p:nvSpPr>
        <p:spPr>
          <a:xfrm>
            <a:off x="3452744" y="2329637"/>
            <a:ext cx="8614930" cy="1850662"/>
          </a:xfrm>
          <a:prstGeom prst="bracketPair">
            <a:avLst/>
          </a:prstGeom>
          <a:solidFill>
            <a:srgbClr val="FFFF00">
              <a:alpha val="14118"/>
            </a:srgbClr>
          </a:solid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Double Bracket 13">
            <a:extLst>
              <a:ext uri="{FF2B5EF4-FFF2-40B4-BE49-F238E27FC236}">
                <a16:creationId xmlns:a16="http://schemas.microsoft.com/office/drawing/2014/main" id="{335F16F6-130C-69B1-4E3A-B4799638C6A5}"/>
              </a:ext>
            </a:extLst>
          </p:cNvPr>
          <p:cNvSpPr/>
          <p:nvPr/>
        </p:nvSpPr>
        <p:spPr>
          <a:xfrm>
            <a:off x="9709484" y="2707654"/>
            <a:ext cx="2235021" cy="342455"/>
          </a:xfrm>
          <a:prstGeom prst="bracketPair">
            <a:avLst/>
          </a:prstGeom>
          <a:solidFill>
            <a:srgbClr val="FFFF00">
              <a:alpha val="14118"/>
            </a:srgbClr>
          </a:solid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Double Bracket 14">
            <a:extLst>
              <a:ext uri="{FF2B5EF4-FFF2-40B4-BE49-F238E27FC236}">
                <a16:creationId xmlns:a16="http://schemas.microsoft.com/office/drawing/2014/main" id="{B4D21EE5-96FF-1D3B-C766-1F4695C777C0}"/>
              </a:ext>
            </a:extLst>
          </p:cNvPr>
          <p:cNvSpPr/>
          <p:nvPr/>
        </p:nvSpPr>
        <p:spPr>
          <a:xfrm>
            <a:off x="3423318" y="4315326"/>
            <a:ext cx="8572711" cy="394648"/>
          </a:xfrm>
          <a:prstGeom prst="bracketPair">
            <a:avLst/>
          </a:prstGeom>
          <a:solidFill>
            <a:srgbClr val="FFFF00">
              <a:alpha val="14118"/>
            </a:srgbClr>
          </a:solid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Double Bracket 15">
            <a:extLst>
              <a:ext uri="{FF2B5EF4-FFF2-40B4-BE49-F238E27FC236}">
                <a16:creationId xmlns:a16="http://schemas.microsoft.com/office/drawing/2014/main" id="{40E00113-8215-42CD-28F0-D94D0D53812A}"/>
              </a:ext>
            </a:extLst>
          </p:cNvPr>
          <p:cNvSpPr/>
          <p:nvPr/>
        </p:nvSpPr>
        <p:spPr>
          <a:xfrm>
            <a:off x="3483240" y="4175410"/>
            <a:ext cx="8524513" cy="1384206"/>
          </a:xfrm>
          <a:prstGeom prst="bracketPair">
            <a:avLst/>
          </a:prstGeom>
          <a:solidFill>
            <a:srgbClr val="FFFF00">
              <a:alpha val="14118"/>
            </a:srgbClr>
          </a:solid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1B43DE9-8878-473A-A847-4EED278B71CF}"/>
              </a:ext>
            </a:extLst>
          </p:cNvPr>
          <p:cNvGrpSpPr/>
          <p:nvPr/>
        </p:nvGrpSpPr>
        <p:grpSpPr>
          <a:xfrm>
            <a:off x="5142935" y="1298384"/>
            <a:ext cx="6502878" cy="4397447"/>
            <a:chOff x="2968377" y="778160"/>
            <a:chExt cx="6563451" cy="5504932"/>
          </a:xfrm>
        </p:grpSpPr>
        <p:sp>
          <p:nvSpPr>
            <p:cNvPr id="7" name="Explosion: 14 Points 6">
              <a:extLst>
                <a:ext uri="{FF2B5EF4-FFF2-40B4-BE49-F238E27FC236}">
                  <a16:creationId xmlns:a16="http://schemas.microsoft.com/office/drawing/2014/main" id="{F32EF8EF-D29D-F4A1-0007-5B054CDA3725}"/>
                </a:ext>
              </a:extLst>
            </p:cNvPr>
            <p:cNvSpPr/>
            <p:nvPr/>
          </p:nvSpPr>
          <p:spPr>
            <a:xfrm rot="21443977">
              <a:off x="2968377" y="778160"/>
              <a:ext cx="6563451" cy="5504932"/>
            </a:xfrm>
            <a:prstGeom prst="irregularSeal2">
              <a:avLst/>
            </a:prstGeom>
            <a:solidFill>
              <a:srgbClr val="009999"/>
            </a:solidFill>
            <a:ln w="76200">
              <a:solidFill>
                <a:schemeClr val="bg1"/>
              </a:solidFill>
            </a:ln>
            <a:effectLst>
              <a:glow rad="190500">
                <a:srgbClr val="1464F4">
                  <a:alpha val="99000"/>
                </a:srgbClr>
              </a:glow>
            </a:effectLst>
            <a:scene3d>
              <a:camera prst="orthographicFront"/>
              <a:lightRig rig="threePt" dir="t"/>
            </a:scene3d>
            <a:sp3d>
              <a:bevelT w="635000"/>
              <a:bevelB w="6350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xplosion: 14 Points 5">
              <a:extLst>
                <a:ext uri="{FF2B5EF4-FFF2-40B4-BE49-F238E27FC236}">
                  <a16:creationId xmlns:a16="http://schemas.microsoft.com/office/drawing/2014/main" id="{4137EEF9-6588-4FCF-964F-303D842CD30F}"/>
                </a:ext>
              </a:extLst>
            </p:cNvPr>
            <p:cNvSpPr/>
            <p:nvPr/>
          </p:nvSpPr>
          <p:spPr>
            <a:xfrm rot="21305218">
              <a:off x="3801449" y="1820419"/>
              <a:ext cx="4885898" cy="3540044"/>
            </a:xfrm>
            <a:prstGeom prst="irregularSeal2">
              <a:avLst/>
            </a:prstGeom>
            <a:solidFill>
              <a:srgbClr val="1464F4"/>
            </a:solidFill>
            <a:ln w="76200">
              <a:solidFill>
                <a:schemeClr val="bg1"/>
              </a:solidFill>
            </a:ln>
            <a:effectLst>
              <a:glow rad="101600">
                <a:srgbClr val="FFFF00">
                  <a:alpha val="68000"/>
                </a:srgbClr>
              </a:glow>
            </a:effectLst>
            <a:scene3d>
              <a:camera prst="orthographicFront"/>
              <a:lightRig rig="threePt" dir="t"/>
            </a:scene3d>
            <a:sp3d>
              <a:bevelT w="635000" prst="softRound"/>
              <a:bevelB w="6350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ACCURACY OF INFORMATION IS VITAL</a:t>
              </a:r>
            </a:p>
          </p:txBody>
        </p:sp>
      </p:grpSp>
    </p:spTree>
    <p:custDataLst>
      <p:tags r:id="rId1"/>
    </p:custDataLst>
    <p:extLst>
      <p:ext uri="{BB962C8B-B14F-4D97-AF65-F5344CB8AC3E}">
        <p14:creationId xmlns:p14="http://schemas.microsoft.com/office/powerpoint/2010/main" val="2813982045"/>
      </p:ext>
    </p:extLst>
  </p:cSld>
  <p:clrMapOvr>
    <a:masterClrMapping/>
  </p:clrMapOvr>
  <mc:AlternateContent xmlns:mc="http://schemas.openxmlformats.org/markup-compatibility/2006" xmlns:p14="http://schemas.microsoft.com/office/powerpoint/2010/main">
    <mc:Choice Requires="p14">
      <p:transition spd="slow" p14:dur="2000" advTm="190645"/>
    </mc:Choice>
    <mc:Fallback xmlns="">
      <p:transition spd="slow" advTm="190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grpId="1"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strVal val="ppt_h"/>
                                          </p:val>
                                        </p:tav>
                                      </p:tavLst>
                                    </p:anim>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down)">
                                      <p:cBhvr>
                                        <p:cTn id="37" dur="580">
                                          <p:stCondLst>
                                            <p:cond delay="0"/>
                                          </p:stCondLst>
                                        </p:cTn>
                                        <p:tgtEl>
                                          <p:spTgt spid="10">
                                            <p:txEl>
                                              <p:pRg st="1" end="1"/>
                                            </p:txEl>
                                          </p:spTgt>
                                        </p:tgtEl>
                                      </p:cBhvr>
                                    </p:animEffect>
                                    <p:anim calcmode="lin" valueType="num">
                                      <p:cBhvr>
                                        <p:cTn id="38"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xEl>
                                              <p:pRg st="1" end="1"/>
                                            </p:txEl>
                                          </p:spTgt>
                                        </p:tgtEl>
                                      </p:cBhvr>
                                      <p:to x="100000" y="60000"/>
                                    </p:animScale>
                                    <p:animScale>
                                      <p:cBhvr>
                                        <p:cTn id="44" dur="166" decel="50000">
                                          <p:stCondLst>
                                            <p:cond delay="676"/>
                                          </p:stCondLst>
                                        </p:cTn>
                                        <p:tgtEl>
                                          <p:spTgt spid="10">
                                            <p:txEl>
                                              <p:pRg st="1" end="1"/>
                                            </p:txEl>
                                          </p:spTgt>
                                        </p:tgtEl>
                                      </p:cBhvr>
                                      <p:to x="100000" y="100000"/>
                                    </p:animScale>
                                    <p:animScale>
                                      <p:cBhvr>
                                        <p:cTn id="45" dur="26">
                                          <p:stCondLst>
                                            <p:cond delay="1312"/>
                                          </p:stCondLst>
                                        </p:cTn>
                                        <p:tgtEl>
                                          <p:spTgt spid="10">
                                            <p:txEl>
                                              <p:pRg st="1" end="1"/>
                                            </p:txEl>
                                          </p:spTgt>
                                        </p:tgtEl>
                                      </p:cBhvr>
                                      <p:to x="100000" y="80000"/>
                                    </p:animScale>
                                    <p:animScale>
                                      <p:cBhvr>
                                        <p:cTn id="46" dur="166" decel="50000">
                                          <p:stCondLst>
                                            <p:cond delay="1338"/>
                                          </p:stCondLst>
                                        </p:cTn>
                                        <p:tgtEl>
                                          <p:spTgt spid="10">
                                            <p:txEl>
                                              <p:pRg st="1" end="1"/>
                                            </p:txEl>
                                          </p:spTgt>
                                        </p:tgtEl>
                                      </p:cBhvr>
                                      <p:to x="100000" y="100000"/>
                                    </p:animScale>
                                    <p:animScale>
                                      <p:cBhvr>
                                        <p:cTn id="47" dur="26">
                                          <p:stCondLst>
                                            <p:cond delay="1642"/>
                                          </p:stCondLst>
                                        </p:cTn>
                                        <p:tgtEl>
                                          <p:spTgt spid="10">
                                            <p:txEl>
                                              <p:pRg st="1" end="1"/>
                                            </p:txEl>
                                          </p:spTgt>
                                        </p:tgtEl>
                                      </p:cBhvr>
                                      <p:to x="100000" y="90000"/>
                                    </p:animScale>
                                    <p:animScale>
                                      <p:cBhvr>
                                        <p:cTn id="48" dur="166" decel="50000">
                                          <p:stCondLst>
                                            <p:cond delay="1668"/>
                                          </p:stCondLst>
                                        </p:cTn>
                                        <p:tgtEl>
                                          <p:spTgt spid="10">
                                            <p:txEl>
                                              <p:pRg st="1" end="1"/>
                                            </p:txEl>
                                          </p:spTgt>
                                        </p:tgtEl>
                                      </p:cBhvr>
                                      <p:to x="100000" y="100000"/>
                                    </p:animScale>
                                    <p:animScale>
                                      <p:cBhvr>
                                        <p:cTn id="49" dur="26">
                                          <p:stCondLst>
                                            <p:cond delay="1808"/>
                                          </p:stCondLst>
                                        </p:cTn>
                                        <p:tgtEl>
                                          <p:spTgt spid="10">
                                            <p:txEl>
                                              <p:pRg st="1" end="1"/>
                                            </p:txEl>
                                          </p:spTgt>
                                        </p:tgtEl>
                                      </p:cBhvr>
                                      <p:to x="100000" y="95000"/>
                                    </p:animScale>
                                    <p:animScale>
                                      <p:cBhvr>
                                        <p:cTn id="50" dur="166" decel="50000">
                                          <p:stCondLst>
                                            <p:cond delay="1834"/>
                                          </p:stCondLst>
                                        </p:cTn>
                                        <p:tgtEl>
                                          <p:spTgt spid="10">
                                            <p:txEl>
                                              <p:pRg st="1" end="1"/>
                                            </p:txEl>
                                          </p:spTgt>
                                        </p:tgtEl>
                                      </p:cBhvr>
                                      <p:to x="100000" y="100000"/>
                                    </p:animScale>
                                  </p:childTnLst>
                                </p:cTn>
                              </p:par>
                            </p:childTnLst>
                          </p:cTn>
                        </p:par>
                        <p:par>
                          <p:cTn id="51" fill="hold">
                            <p:stCondLst>
                              <p:cond delay="2000"/>
                            </p:stCondLst>
                            <p:childTnLst>
                              <p:par>
                                <p:cTn id="52" presetID="55"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strVal val="#ppt_w*0.70"/>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animEffect transition="in" filter="fade">
                                      <p:cBhvr>
                                        <p:cTn id="56" dur="1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xit" presetSubtype="10" fill="hold" grpId="1" nodeType="clickEffect">
                                  <p:stCondLst>
                                    <p:cond delay="0"/>
                                  </p:stCondLst>
                                  <p:childTnLst>
                                    <p:anim calcmode="lin" valueType="num">
                                      <p:cBhvr>
                                        <p:cTn id="60" dur="500"/>
                                        <p:tgtEl>
                                          <p:spTgt spid="13"/>
                                        </p:tgtEl>
                                        <p:attrNameLst>
                                          <p:attrName>ppt_w</p:attrName>
                                        </p:attrNameLst>
                                      </p:cBhvr>
                                      <p:tavLst>
                                        <p:tav tm="0">
                                          <p:val>
                                            <p:strVal val="ppt_w"/>
                                          </p:val>
                                        </p:tav>
                                        <p:tav tm="100000">
                                          <p:val>
                                            <p:fltVal val="0"/>
                                          </p:val>
                                        </p:tav>
                                      </p:tavLst>
                                    </p:anim>
                                    <p:anim calcmode="lin" valueType="num">
                                      <p:cBhvr>
                                        <p:cTn id="61" dur="500"/>
                                        <p:tgtEl>
                                          <p:spTgt spid="13"/>
                                        </p:tgtEl>
                                        <p:attrNameLst>
                                          <p:attrName>ppt_h</p:attrName>
                                        </p:attrNameLst>
                                      </p:cBhvr>
                                      <p:tavLst>
                                        <p:tav tm="0">
                                          <p:val>
                                            <p:strVal val="ppt_h"/>
                                          </p:val>
                                        </p:tav>
                                        <p:tav tm="100000">
                                          <p:val>
                                            <p:strVal val="ppt_h"/>
                                          </p:val>
                                        </p:tav>
                                      </p:tavLst>
                                    </p:anim>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0">
                                            <p:txEl>
                                              <p:pRg st="2" end="2"/>
                                            </p:txEl>
                                          </p:spTgt>
                                        </p:tgtEl>
                                        <p:attrNameLst>
                                          <p:attrName>style.visibility</p:attrName>
                                        </p:attrNameLst>
                                      </p:cBhvr>
                                      <p:to>
                                        <p:strVal val="visible"/>
                                      </p:to>
                                    </p:set>
                                    <p:animEffect transition="in" filter="wipe(down)">
                                      <p:cBhvr>
                                        <p:cTn id="67" dur="580">
                                          <p:stCondLst>
                                            <p:cond delay="0"/>
                                          </p:stCondLst>
                                        </p:cTn>
                                        <p:tgtEl>
                                          <p:spTgt spid="10">
                                            <p:txEl>
                                              <p:pRg st="2" end="2"/>
                                            </p:txEl>
                                          </p:spTgt>
                                        </p:tgtEl>
                                      </p:cBhvr>
                                    </p:animEffect>
                                    <p:anim calcmode="lin" valueType="num">
                                      <p:cBhvr>
                                        <p:cTn id="68"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10">
                                            <p:txEl>
                                              <p:pRg st="2" end="2"/>
                                            </p:txEl>
                                          </p:spTgt>
                                        </p:tgtEl>
                                      </p:cBhvr>
                                      <p:to x="100000" y="60000"/>
                                    </p:animScale>
                                    <p:animScale>
                                      <p:cBhvr>
                                        <p:cTn id="74" dur="166" decel="50000">
                                          <p:stCondLst>
                                            <p:cond delay="676"/>
                                          </p:stCondLst>
                                        </p:cTn>
                                        <p:tgtEl>
                                          <p:spTgt spid="10">
                                            <p:txEl>
                                              <p:pRg st="2" end="2"/>
                                            </p:txEl>
                                          </p:spTgt>
                                        </p:tgtEl>
                                      </p:cBhvr>
                                      <p:to x="100000" y="100000"/>
                                    </p:animScale>
                                    <p:animScale>
                                      <p:cBhvr>
                                        <p:cTn id="75" dur="26">
                                          <p:stCondLst>
                                            <p:cond delay="1312"/>
                                          </p:stCondLst>
                                        </p:cTn>
                                        <p:tgtEl>
                                          <p:spTgt spid="10">
                                            <p:txEl>
                                              <p:pRg st="2" end="2"/>
                                            </p:txEl>
                                          </p:spTgt>
                                        </p:tgtEl>
                                      </p:cBhvr>
                                      <p:to x="100000" y="80000"/>
                                    </p:animScale>
                                    <p:animScale>
                                      <p:cBhvr>
                                        <p:cTn id="76" dur="166" decel="50000">
                                          <p:stCondLst>
                                            <p:cond delay="1338"/>
                                          </p:stCondLst>
                                        </p:cTn>
                                        <p:tgtEl>
                                          <p:spTgt spid="10">
                                            <p:txEl>
                                              <p:pRg st="2" end="2"/>
                                            </p:txEl>
                                          </p:spTgt>
                                        </p:tgtEl>
                                      </p:cBhvr>
                                      <p:to x="100000" y="100000"/>
                                    </p:animScale>
                                    <p:animScale>
                                      <p:cBhvr>
                                        <p:cTn id="77" dur="26">
                                          <p:stCondLst>
                                            <p:cond delay="1642"/>
                                          </p:stCondLst>
                                        </p:cTn>
                                        <p:tgtEl>
                                          <p:spTgt spid="10">
                                            <p:txEl>
                                              <p:pRg st="2" end="2"/>
                                            </p:txEl>
                                          </p:spTgt>
                                        </p:tgtEl>
                                      </p:cBhvr>
                                      <p:to x="100000" y="90000"/>
                                    </p:animScale>
                                    <p:animScale>
                                      <p:cBhvr>
                                        <p:cTn id="78" dur="166" decel="50000">
                                          <p:stCondLst>
                                            <p:cond delay="1668"/>
                                          </p:stCondLst>
                                        </p:cTn>
                                        <p:tgtEl>
                                          <p:spTgt spid="10">
                                            <p:txEl>
                                              <p:pRg st="2" end="2"/>
                                            </p:txEl>
                                          </p:spTgt>
                                        </p:tgtEl>
                                      </p:cBhvr>
                                      <p:to x="100000" y="100000"/>
                                    </p:animScale>
                                    <p:animScale>
                                      <p:cBhvr>
                                        <p:cTn id="79" dur="26">
                                          <p:stCondLst>
                                            <p:cond delay="1808"/>
                                          </p:stCondLst>
                                        </p:cTn>
                                        <p:tgtEl>
                                          <p:spTgt spid="10">
                                            <p:txEl>
                                              <p:pRg st="2" end="2"/>
                                            </p:txEl>
                                          </p:spTgt>
                                        </p:tgtEl>
                                      </p:cBhvr>
                                      <p:to x="100000" y="95000"/>
                                    </p:animScale>
                                    <p:animScale>
                                      <p:cBhvr>
                                        <p:cTn id="80" dur="166" decel="50000">
                                          <p:stCondLst>
                                            <p:cond delay="1834"/>
                                          </p:stCondLst>
                                        </p:cTn>
                                        <p:tgtEl>
                                          <p:spTgt spid="10">
                                            <p:txEl>
                                              <p:pRg st="2" end="2"/>
                                            </p:txEl>
                                          </p:spTgt>
                                        </p:tgtEl>
                                      </p:cBhvr>
                                      <p:to x="100000" y="100000"/>
                                    </p:animScale>
                                  </p:childTnLst>
                                </p:cTn>
                              </p:par>
                            </p:childTnLst>
                          </p:cTn>
                        </p:par>
                        <p:par>
                          <p:cTn id="81" fill="hold">
                            <p:stCondLst>
                              <p:cond delay="2000"/>
                            </p:stCondLst>
                            <p:childTnLst>
                              <p:par>
                                <p:cTn id="82" presetID="55"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ppt_w</p:attrName>
                                        </p:attrNameLst>
                                      </p:cBhvr>
                                      <p:tavLst>
                                        <p:tav tm="0">
                                          <p:val>
                                            <p:strVal val="#ppt_w*0.70"/>
                                          </p:val>
                                        </p:tav>
                                        <p:tav tm="100000">
                                          <p:val>
                                            <p:strVal val="#ppt_w"/>
                                          </p:val>
                                        </p:tav>
                                      </p:tavLst>
                                    </p:anim>
                                    <p:anim calcmode="lin" valueType="num">
                                      <p:cBhvr>
                                        <p:cTn id="85" dur="1000" fill="hold"/>
                                        <p:tgtEl>
                                          <p:spTgt spid="14"/>
                                        </p:tgtEl>
                                        <p:attrNameLst>
                                          <p:attrName>ppt_h</p:attrName>
                                        </p:attrNameLst>
                                      </p:cBhvr>
                                      <p:tavLst>
                                        <p:tav tm="0">
                                          <p:val>
                                            <p:strVal val="#ppt_h"/>
                                          </p:val>
                                        </p:tav>
                                        <p:tav tm="100000">
                                          <p:val>
                                            <p:strVal val="#ppt_h"/>
                                          </p:val>
                                        </p:tav>
                                      </p:tavLst>
                                    </p:anim>
                                    <p:animEffect transition="in" filter="fade">
                                      <p:cBhvr>
                                        <p:cTn id="86" dur="10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xit" presetSubtype="10" fill="hold" grpId="1" nodeType="clickEffect">
                                  <p:stCondLst>
                                    <p:cond delay="0"/>
                                  </p:stCondLst>
                                  <p:childTnLst>
                                    <p:anim calcmode="lin" valueType="num">
                                      <p:cBhvr>
                                        <p:cTn id="90" dur="500"/>
                                        <p:tgtEl>
                                          <p:spTgt spid="14"/>
                                        </p:tgtEl>
                                        <p:attrNameLst>
                                          <p:attrName>ppt_w</p:attrName>
                                        </p:attrNameLst>
                                      </p:cBhvr>
                                      <p:tavLst>
                                        <p:tav tm="0">
                                          <p:val>
                                            <p:strVal val="ppt_w"/>
                                          </p:val>
                                        </p:tav>
                                        <p:tav tm="100000">
                                          <p:val>
                                            <p:fltVal val="0"/>
                                          </p:val>
                                        </p:tav>
                                      </p:tavLst>
                                    </p:anim>
                                    <p:anim calcmode="lin" valueType="num">
                                      <p:cBhvr>
                                        <p:cTn id="91" dur="500"/>
                                        <p:tgtEl>
                                          <p:spTgt spid="14"/>
                                        </p:tgtEl>
                                        <p:attrNameLst>
                                          <p:attrName>ppt_h</p:attrName>
                                        </p:attrNameLst>
                                      </p:cBhvr>
                                      <p:tavLst>
                                        <p:tav tm="0">
                                          <p:val>
                                            <p:strVal val="ppt_h"/>
                                          </p:val>
                                        </p:tav>
                                        <p:tav tm="100000">
                                          <p:val>
                                            <p:strVal val="ppt_h"/>
                                          </p:val>
                                        </p:tav>
                                      </p:tavLst>
                                    </p:anim>
                                    <p:set>
                                      <p:cBhvr>
                                        <p:cTn id="92" dur="1" fill="hold">
                                          <p:stCondLst>
                                            <p:cond delay="4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0">
                                            <p:txEl>
                                              <p:pRg st="3" end="3"/>
                                            </p:txEl>
                                          </p:spTgt>
                                        </p:tgtEl>
                                        <p:attrNameLst>
                                          <p:attrName>style.visibility</p:attrName>
                                        </p:attrNameLst>
                                      </p:cBhvr>
                                      <p:to>
                                        <p:strVal val="visible"/>
                                      </p:to>
                                    </p:set>
                                    <p:animEffect transition="in" filter="wipe(down)">
                                      <p:cBhvr>
                                        <p:cTn id="97" dur="580">
                                          <p:stCondLst>
                                            <p:cond delay="0"/>
                                          </p:stCondLst>
                                        </p:cTn>
                                        <p:tgtEl>
                                          <p:spTgt spid="10">
                                            <p:txEl>
                                              <p:pRg st="3" end="3"/>
                                            </p:txEl>
                                          </p:spTgt>
                                        </p:tgtEl>
                                      </p:cBhvr>
                                    </p:animEffect>
                                    <p:anim calcmode="lin" valueType="num">
                                      <p:cBhvr>
                                        <p:cTn id="98"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xEl>
                                              <p:pRg st="3" end="3"/>
                                            </p:txEl>
                                          </p:spTgt>
                                        </p:tgtEl>
                                      </p:cBhvr>
                                      <p:to x="100000" y="60000"/>
                                    </p:animScale>
                                    <p:animScale>
                                      <p:cBhvr>
                                        <p:cTn id="104" dur="166" decel="50000">
                                          <p:stCondLst>
                                            <p:cond delay="676"/>
                                          </p:stCondLst>
                                        </p:cTn>
                                        <p:tgtEl>
                                          <p:spTgt spid="10">
                                            <p:txEl>
                                              <p:pRg st="3" end="3"/>
                                            </p:txEl>
                                          </p:spTgt>
                                        </p:tgtEl>
                                      </p:cBhvr>
                                      <p:to x="100000" y="100000"/>
                                    </p:animScale>
                                    <p:animScale>
                                      <p:cBhvr>
                                        <p:cTn id="105" dur="26">
                                          <p:stCondLst>
                                            <p:cond delay="1312"/>
                                          </p:stCondLst>
                                        </p:cTn>
                                        <p:tgtEl>
                                          <p:spTgt spid="10">
                                            <p:txEl>
                                              <p:pRg st="3" end="3"/>
                                            </p:txEl>
                                          </p:spTgt>
                                        </p:tgtEl>
                                      </p:cBhvr>
                                      <p:to x="100000" y="80000"/>
                                    </p:animScale>
                                    <p:animScale>
                                      <p:cBhvr>
                                        <p:cTn id="106" dur="166" decel="50000">
                                          <p:stCondLst>
                                            <p:cond delay="1338"/>
                                          </p:stCondLst>
                                        </p:cTn>
                                        <p:tgtEl>
                                          <p:spTgt spid="10">
                                            <p:txEl>
                                              <p:pRg st="3" end="3"/>
                                            </p:txEl>
                                          </p:spTgt>
                                        </p:tgtEl>
                                      </p:cBhvr>
                                      <p:to x="100000" y="100000"/>
                                    </p:animScale>
                                    <p:animScale>
                                      <p:cBhvr>
                                        <p:cTn id="107" dur="26">
                                          <p:stCondLst>
                                            <p:cond delay="1642"/>
                                          </p:stCondLst>
                                        </p:cTn>
                                        <p:tgtEl>
                                          <p:spTgt spid="10">
                                            <p:txEl>
                                              <p:pRg st="3" end="3"/>
                                            </p:txEl>
                                          </p:spTgt>
                                        </p:tgtEl>
                                      </p:cBhvr>
                                      <p:to x="100000" y="90000"/>
                                    </p:animScale>
                                    <p:animScale>
                                      <p:cBhvr>
                                        <p:cTn id="108" dur="166" decel="50000">
                                          <p:stCondLst>
                                            <p:cond delay="1668"/>
                                          </p:stCondLst>
                                        </p:cTn>
                                        <p:tgtEl>
                                          <p:spTgt spid="10">
                                            <p:txEl>
                                              <p:pRg st="3" end="3"/>
                                            </p:txEl>
                                          </p:spTgt>
                                        </p:tgtEl>
                                      </p:cBhvr>
                                      <p:to x="100000" y="100000"/>
                                    </p:animScale>
                                    <p:animScale>
                                      <p:cBhvr>
                                        <p:cTn id="109" dur="26">
                                          <p:stCondLst>
                                            <p:cond delay="1808"/>
                                          </p:stCondLst>
                                        </p:cTn>
                                        <p:tgtEl>
                                          <p:spTgt spid="10">
                                            <p:txEl>
                                              <p:pRg st="3" end="3"/>
                                            </p:txEl>
                                          </p:spTgt>
                                        </p:tgtEl>
                                      </p:cBhvr>
                                      <p:to x="100000" y="95000"/>
                                    </p:animScale>
                                    <p:animScale>
                                      <p:cBhvr>
                                        <p:cTn id="110" dur="166" decel="50000">
                                          <p:stCondLst>
                                            <p:cond delay="1834"/>
                                          </p:stCondLst>
                                        </p:cTn>
                                        <p:tgtEl>
                                          <p:spTgt spid="10">
                                            <p:txEl>
                                              <p:pRg st="3" end="3"/>
                                            </p:txEl>
                                          </p:spTgt>
                                        </p:tgtEl>
                                      </p:cBhvr>
                                      <p:to x="100000" y="100000"/>
                                    </p:animScale>
                                  </p:childTnLst>
                                </p:cTn>
                              </p:par>
                            </p:childTnLst>
                          </p:cTn>
                        </p:par>
                        <p:par>
                          <p:cTn id="111" fill="hold">
                            <p:stCondLst>
                              <p:cond delay="2000"/>
                            </p:stCondLst>
                            <p:childTnLst>
                              <p:par>
                                <p:cTn id="112" presetID="55" presetClass="entr" presetSubtype="0" fill="hold" grpId="0" nodeType="afterEffect">
                                  <p:stCondLst>
                                    <p:cond delay="0"/>
                                  </p:stCondLst>
                                  <p:childTnLst>
                                    <p:set>
                                      <p:cBhvr>
                                        <p:cTn id="113" dur="1" fill="hold">
                                          <p:stCondLst>
                                            <p:cond delay="0"/>
                                          </p:stCondLst>
                                        </p:cTn>
                                        <p:tgtEl>
                                          <p:spTgt spid="15"/>
                                        </p:tgtEl>
                                        <p:attrNameLst>
                                          <p:attrName>style.visibility</p:attrName>
                                        </p:attrNameLst>
                                      </p:cBhvr>
                                      <p:to>
                                        <p:strVal val="visible"/>
                                      </p:to>
                                    </p:set>
                                    <p:anim calcmode="lin" valueType="num">
                                      <p:cBhvr>
                                        <p:cTn id="114" dur="1000" fill="hold"/>
                                        <p:tgtEl>
                                          <p:spTgt spid="15"/>
                                        </p:tgtEl>
                                        <p:attrNameLst>
                                          <p:attrName>ppt_w</p:attrName>
                                        </p:attrNameLst>
                                      </p:cBhvr>
                                      <p:tavLst>
                                        <p:tav tm="0">
                                          <p:val>
                                            <p:strVal val="#ppt_w*0.70"/>
                                          </p:val>
                                        </p:tav>
                                        <p:tav tm="100000">
                                          <p:val>
                                            <p:strVal val="#ppt_w"/>
                                          </p:val>
                                        </p:tav>
                                      </p:tavLst>
                                    </p:anim>
                                    <p:anim calcmode="lin" valueType="num">
                                      <p:cBhvr>
                                        <p:cTn id="115" dur="1000" fill="hold"/>
                                        <p:tgtEl>
                                          <p:spTgt spid="15"/>
                                        </p:tgtEl>
                                        <p:attrNameLst>
                                          <p:attrName>ppt_h</p:attrName>
                                        </p:attrNameLst>
                                      </p:cBhvr>
                                      <p:tavLst>
                                        <p:tav tm="0">
                                          <p:val>
                                            <p:strVal val="#ppt_h"/>
                                          </p:val>
                                        </p:tav>
                                        <p:tav tm="100000">
                                          <p:val>
                                            <p:strVal val="#ppt_h"/>
                                          </p:val>
                                        </p:tav>
                                      </p:tavLst>
                                    </p:anim>
                                    <p:animEffect transition="in" filter="fade">
                                      <p:cBhvr>
                                        <p:cTn id="116" dur="1000"/>
                                        <p:tgtEl>
                                          <p:spTgt spid="15"/>
                                        </p:tgtEl>
                                      </p:cBhvr>
                                    </p:animEffect>
                                  </p:childTnLst>
                                </p:cTn>
                              </p:par>
                            </p:childTnLst>
                          </p:cTn>
                        </p:par>
                      </p:childTnLst>
                    </p:cTn>
                  </p:par>
                  <p:par>
                    <p:cTn id="117" fill="hold">
                      <p:stCondLst>
                        <p:cond delay="indefinite"/>
                      </p:stCondLst>
                      <p:childTnLst>
                        <p:par>
                          <p:cTn id="118" fill="hold">
                            <p:stCondLst>
                              <p:cond delay="0"/>
                            </p:stCondLst>
                            <p:childTnLst>
                              <p:par>
                                <p:cTn id="119" presetID="17" presetClass="exit" presetSubtype="10" fill="hold" grpId="1" nodeType="clickEffect">
                                  <p:stCondLst>
                                    <p:cond delay="0"/>
                                  </p:stCondLst>
                                  <p:childTnLst>
                                    <p:anim calcmode="lin" valueType="num">
                                      <p:cBhvr>
                                        <p:cTn id="120" dur="500"/>
                                        <p:tgtEl>
                                          <p:spTgt spid="15"/>
                                        </p:tgtEl>
                                        <p:attrNameLst>
                                          <p:attrName>ppt_w</p:attrName>
                                        </p:attrNameLst>
                                      </p:cBhvr>
                                      <p:tavLst>
                                        <p:tav tm="0">
                                          <p:val>
                                            <p:strVal val="ppt_w"/>
                                          </p:val>
                                        </p:tav>
                                        <p:tav tm="100000">
                                          <p:val>
                                            <p:fltVal val="0"/>
                                          </p:val>
                                        </p:tav>
                                      </p:tavLst>
                                    </p:anim>
                                    <p:anim calcmode="lin" valueType="num">
                                      <p:cBhvr>
                                        <p:cTn id="121" dur="500"/>
                                        <p:tgtEl>
                                          <p:spTgt spid="15"/>
                                        </p:tgtEl>
                                        <p:attrNameLst>
                                          <p:attrName>ppt_h</p:attrName>
                                        </p:attrNameLst>
                                      </p:cBhvr>
                                      <p:tavLst>
                                        <p:tav tm="0">
                                          <p:val>
                                            <p:strVal val="ppt_h"/>
                                          </p:val>
                                        </p:tav>
                                        <p:tav tm="100000">
                                          <p:val>
                                            <p:strVal val="ppt_h"/>
                                          </p:val>
                                        </p:tav>
                                      </p:tavLst>
                                    </p:anim>
                                    <p:set>
                                      <p:cBhvr>
                                        <p:cTn id="122" dur="1" fill="hold">
                                          <p:stCondLst>
                                            <p:cond delay="499"/>
                                          </p:stCondLst>
                                        </p:cTn>
                                        <p:tgtEl>
                                          <p:spTgt spid="15"/>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wipe(down)">
                                      <p:cBhvr>
                                        <p:cTn id="127" dur="580">
                                          <p:stCondLst>
                                            <p:cond delay="0"/>
                                          </p:stCondLst>
                                        </p:cTn>
                                        <p:tgtEl>
                                          <p:spTgt spid="2"/>
                                        </p:tgtEl>
                                      </p:cBhvr>
                                    </p:animEffect>
                                    <p:anim calcmode="lin" valueType="num">
                                      <p:cBhvr>
                                        <p:cTn id="12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3" dur="26">
                                          <p:stCondLst>
                                            <p:cond delay="650"/>
                                          </p:stCondLst>
                                        </p:cTn>
                                        <p:tgtEl>
                                          <p:spTgt spid="2"/>
                                        </p:tgtEl>
                                      </p:cBhvr>
                                      <p:to x="100000" y="60000"/>
                                    </p:animScale>
                                    <p:animScale>
                                      <p:cBhvr>
                                        <p:cTn id="134" dur="166" decel="50000">
                                          <p:stCondLst>
                                            <p:cond delay="676"/>
                                          </p:stCondLst>
                                        </p:cTn>
                                        <p:tgtEl>
                                          <p:spTgt spid="2"/>
                                        </p:tgtEl>
                                      </p:cBhvr>
                                      <p:to x="100000" y="100000"/>
                                    </p:animScale>
                                    <p:animScale>
                                      <p:cBhvr>
                                        <p:cTn id="135" dur="26">
                                          <p:stCondLst>
                                            <p:cond delay="1312"/>
                                          </p:stCondLst>
                                        </p:cTn>
                                        <p:tgtEl>
                                          <p:spTgt spid="2"/>
                                        </p:tgtEl>
                                      </p:cBhvr>
                                      <p:to x="100000" y="80000"/>
                                    </p:animScale>
                                    <p:animScale>
                                      <p:cBhvr>
                                        <p:cTn id="136" dur="166" decel="50000">
                                          <p:stCondLst>
                                            <p:cond delay="1338"/>
                                          </p:stCondLst>
                                        </p:cTn>
                                        <p:tgtEl>
                                          <p:spTgt spid="2"/>
                                        </p:tgtEl>
                                      </p:cBhvr>
                                      <p:to x="100000" y="100000"/>
                                    </p:animScale>
                                    <p:animScale>
                                      <p:cBhvr>
                                        <p:cTn id="137" dur="26">
                                          <p:stCondLst>
                                            <p:cond delay="1642"/>
                                          </p:stCondLst>
                                        </p:cTn>
                                        <p:tgtEl>
                                          <p:spTgt spid="2"/>
                                        </p:tgtEl>
                                      </p:cBhvr>
                                      <p:to x="100000" y="90000"/>
                                    </p:animScale>
                                    <p:animScale>
                                      <p:cBhvr>
                                        <p:cTn id="138" dur="166" decel="50000">
                                          <p:stCondLst>
                                            <p:cond delay="1668"/>
                                          </p:stCondLst>
                                        </p:cTn>
                                        <p:tgtEl>
                                          <p:spTgt spid="2"/>
                                        </p:tgtEl>
                                      </p:cBhvr>
                                      <p:to x="100000" y="100000"/>
                                    </p:animScale>
                                    <p:animScale>
                                      <p:cBhvr>
                                        <p:cTn id="139" dur="26">
                                          <p:stCondLst>
                                            <p:cond delay="1808"/>
                                          </p:stCondLst>
                                        </p:cTn>
                                        <p:tgtEl>
                                          <p:spTgt spid="2"/>
                                        </p:tgtEl>
                                      </p:cBhvr>
                                      <p:to x="100000" y="95000"/>
                                    </p:animScale>
                                    <p:animScale>
                                      <p:cBhvr>
                                        <p:cTn id="140" dur="166" decel="50000">
                                          <p:stCondLst>
                                            <p:cond delay="1834"/>
                                          </p:stCondLst>
                                        </p:cTn>
                                        <p:tgtEl>
                                          <p:spTgt spid="2"/>
                                        </p:tgtEl>
                                      </p:cBhvr>
                                      <p:to x="100000" y="100000"/>
                                    </p:animScale>
                                  </p:childTnLst>
                                </p:cTn>
                              </p:par>
                            </p:childTnLst>
                          </p:cTn>
                        </p:par>
                        <p:par>
                          <p:cTn id="141" fill="hold">
                            <p:stCondLst>
                              <p:cond delay="2000"/>
                            </p:stCondLst>
                            <p:childTnLst>
                              <p:par>
                                <p:cTn id="142" presetID="55" presetClass="entr" presetSubtype="0" fill="hold" grpId="0" nodeType="afterEffect">
                                  <p:stCondLst>
                                    <p:cond delay="0"/>
                                  </p:stCondLst>
                                  <p:childTnLst>
                                    <p:set>
                                      <p:cBhvr>
                                        <p:cTn id="143" dur="1" fill="hold">
                                          <p:stCondLst>
                                            <p:cond delay="0"/>
                                          </p:stCondLst>
                                        </p:cTn>
                                        <p:tgtEl>
                                          <p:spTgt spid="16"/>
                                        </p:tgtEl>
                                        <p:attrNameLst>
                                          <p:attrName>style.visibility</p:attrName>
                                        </p:attrNameLst>
                                      </p:cBhvr>
                                      <p:to>
                                        <p:strVal val="visible"/>
                                      </p:to>
                                    </p:set>
                                    <p:anim calcmode="lin" valueType="num">
                                      <p:cBhvr>
                                        <p:cTn id="144" dur="1000" fill="hold"/>
                                        <p:tgtEl>
                                          <p:spTgt spid="16"/>
                                        </p:tgtEl>
                                        <p:attrNameLst>
                                          <p:attrName>ppt_w</p:attrName>
                                        </p:attrNameLst>
                                      </p:cBhvr>
                                      <p:tavLst>
                                        <p:tav tm="0">
                                          <p:val>
                                            <p:strVal val="#ppt_w*0.70"/>
                                          </p:val>
                                        </p:tav>
                                        <p:tav tm="100000">
                                          <p:val>
                                            <p:strVal val="#ppt_w"/>
                                          </p:val>
                                        </p:tav>
                                      </p:tavLst>
                                    </p:anim>
                                    <p:anim calcmode="lin" valueType="num">
                                      <p:cBhvr>
                                        <p:cTn id="145" dur="1000" fill="hold"/>
                                        <p:tgtEl>
                                          <p:spTgt spid="16"/>
                                        </p:tgtEl>
                                        <p:attrNameLst>
                                          <p:attrName>ppt_h</p:attrName>
                                        </p:attrNameLst>
                                      </p:cBhvr>
                                      <p:tavLst>
                                        <p:tav tm="0">
                                          <p:val>
                                            <p:strVal val="#ppt_h"/>
                                          </p:val>
                                        </p:tav>
                                        <p:tav tm="100000">
                                          <p:val>
                                            <p:strVal val="#ppt_h"/>
                                          </p:val>
                                        </p:tav>
                                      </p:tavLst>
                                    </p:anim>
                                    <p:animEffect transition="in" filter="fade">
                                      <p:cBhvr>
                                        <p:cTn id="146" dur="1000"/>
                                        <p:tgtEl>
                                          <p:spTgt spid="16"/>
                                        </p:tgtEl>
                                      </p:cBhvr>
                                    </p:animEffect>
                                  </p:childTnLst>
                                </p:cTn>
                              </p:par>
                            </p:childTnLst>
                          </p:cTn>
                        </p:par>
                      </p:childTnLst>
                    </p:cTn>
                  </p:par>
                  <p:par>
                    <p:cTn id="147" fill="hold">
                      <p:stCondLst>
                        <p:cond delay="indefinite"/>
                      </p:stCondLst>
                      <p:childTnLst>
                        <p:par>
                          <p:cTn id="148" fill="hold">
                            <p:stCondLst>
                              <p:cond delay="0"/>
                            </p:stCondLst>
                            <p:childTnLst>
                              <p:par>
                                <p:cTn id="149" presetID="17" presetClass="exit" presetSubtype="10" fill="hold" grpId="1" nodeType="clickEffect">
                                  <p:stCondLst>
                                    <p:cond delay="0"/>
                                  </p:stCondLst>
                                  <p:childTnLst>
                                    <p:anim calcmode="lin" valueType="num">
                                      <p:cBhvr>
                                        <p:cTn id="150" dur="500"/>
                                        <p:tgtEl>
                                          <p:spTgt spid="16"/>
                                        </p:tgtEl>
                                        <p:attrNameLst>
                                          <p:attrName>ppt_w</p:attrName>
                                        </p:attrNameLst>
                                      </p:cBhvr>
                                      <p:tavLst>
                                        <p:tav tm="0">
                                          <p:val>
                                            <p:strVal val="ppt_w"/>
                                          </p:val>
                                        </p:tav>
                                        <p:tav tm="100000">
                                          <p:val>
                                            <p:fltVal val="0"/>
                                          </p:val>
                                        </p:tav>
                                      </p:tavLst>
                                    </p:anim>
                                    <p:anim calcmode="lin" valueType="num">
                                      <p:cBhvr>
                                        <p:cTn id="151" dur="500"/>
                                        <p:tgtEl>
                                          <p:spTgt spid="16"/>
                                        </p:tgtEl>
                                        <p:attrNameLst>
                                          <p:attrName>ppt_h</p:attrName>
                                        </p:attrNameLst>
                                      </p:cBhvr>
                                      <p:tavLst>
                                        <p:tav tm="0">
                                          <p:val>
                                            <p:strVal val="ppt_h"/>
                                          </p:val>
                                        </p:tav>
                                        <p:tav tm="100000">
                                          <p:val>
                                            <p:strVal val="ppt_h"/>
                                          </p:val>
                                        </p:tav>
                                      </p:tavLst>
                                    </p:anim>
                                    <p:set>
                                      <p:cBhvr>
                                        <p:cTn id="152" dur="1" fill="hold">
                                          <p:stCondLst>
                                            <p:cond delay="499"/>
                                          </p:stCondLst>
                                        </p:cTn>
                                        <p:tgtEl>
                                          <p:spTgt spid="16"/>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35" presetClass="entr" presetSubtype="0" fill="hold" nodeType="click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fade">
                                      <p:cBhvr>
                                        <p:cTn id="157" dur="2000"/>
                                        <p:tgtEl>
                                          <p:spTgt spid="9"/>
                                        </p:tgtEl>
                                      </p:cBhvr>
                                    </p:animEffect>
                                    <p:anim calcmode="lin" valueType="num">
                                      <p:cBhvr>
                                        <p:cTn id="158" dur="2000" fill="hold"/>
                                        <p:tgtEl>
                                          <p:spTgt spid="9"/>
                                        </p:tgtEl>
                                        <p:attrNameLst>
                                          <p:attrName>style.rotation</p:attrName>
                                        </p:attrNameLst>
                                      </p:cBhvr>
                                      <p:tavLst>
                                        <p:tav tm="0">
                                          <p:val>
                                            <p:fltVal val="720"/>
                                          </p:val>
                                        </p:tav>
                                        <p:tav tm="100000">
                                          <p:val>
                                            <p:fltVal val="0"/>
                                          </p:val>
                                        </p:tav>
                                      </p:tavLst>
                                    </p:anim>
                                    <p:anim calcmode="lin" valueType="num">
                                      <p:cBhvr>
                                        <p:cTn id="159" dur="2000" fill="hold"/>
                                        <p:tgtEl>
                                          <p:spTgt spid="9"/>
                                        </p:tgtEl>
                                        <p:attrNameLst>
                                          <p:attrName>ppt_h</p:attrName>
                                        </p:attrNameLst>
                                      </p:cBhvr>
                                      <p:tavLst>
                                        <p:tav tm="0">
                                          <p:val>
                                            <p:fltVal val="0"/>
                                          </p:val>
                                        </p:tav>
                                        <p:tav tm="100000">
                                          <p:val>
                                            <p:strVal val="#ppt_h"/>
                                          </p:val>
                                        </p:tav>
                                      </p:tavLst>
                                    </p:anim>
                                    <p:anim calcmode="lin" valueType="num">
                                      <p:cBhvr>
                                        <p:cTn id="16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B9FAC6AD-4E1B-40F4-9F5C-64A251EFEEB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2" name="Rectangle 1">
            <a:extLst>
              <a:ext uri="{FF2B5EF4-FFF2-40B4-BE49-F238E27FC236}">
                <a16:creationId xmlns:a16="http://schemas.microsoft.com/office/drawing/2014/main" id="{14EEFDD6-1F97-BDEB-B6D0-3DDA513FC7D3}"/>
              </a:ext>
            </a:extLst>
          </p:cNvPr>
          <p:cNvSpPr/>
          <p:nvPr/>
        </p:nvSpPr>
        <p:spPr>
          <a:xfrm>
            <a:off x="0" y="980542"/>
            <a:ext cx="12192000" cy="1810817"/>
          </a:xfrm>
          <a:prstGeom prst="rect">
            <a:avLst/>
          </a:prstGeom>
          <a:solidFill>
            <a:srgbClr val="003366"/>
          </a:solidFill>
          <a:ln w="76200">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3FFE55-D07F-A298-59CE-4BBC2466BE06}"/>
              </a:ext>
            </a:extLst>
          </p:cNvPr>
          <p:cNvSpPr txBox="1"/>
          <p:nvPr/>
        </p:nvSpPr>
        <p:spPr>
          <a:xfrm>
            <a:off x="2195037" y="1347341"/>
            <a:ext cx="7801925" cy="1077218"/>
          </a:xfrm>
          <a:prstGeom prst="rect">
            <a:avLst/>
          </a:prstGeom>
          <a:noFill/>
        </p:spPr>
        <p:txBody>
          <a:bodyPr wrap="square">
            <a:spAutoFit/>
          </a:bodyPr>
          <a:lstStyle/>
          <a:p>
            <a:pPr algn="ctr">
              <a:defRPr/>
            </a:pPr>
            <a:r>
              <a:rPr lang="en-US" sz="3200" b="1" dirty="0">
                <a:solidFill>
                  <a:schemeClr val="bg1"/>
                </a:solidFill>
                <a:latin typeface="Arial" panose="020B0604020202020204" pitchFamily="34" charset="0"/>
                <a:cs typeface="Arial" panose="020B0604020202020204" pitchFamily="34" charset="0"/>
              </a:rPr>
              <a:t>MODULE 14</a:t>
            </a:r>
          </a:p>
          <a:p>
            <a:pPr algn="ctr">
              <a:defRPr/>
            </a:pPr>
            <a:r>
              <a:rPr lang="en-US" sz="3200" b="1" i="1" dirty="0">
                <a:solidFill>
                  <a:schemeClr val="bg1"/>
                </a:solidFill>
                <a:latin typeface="Arial" panose="020B0604020202020204" pitchFamily="34" charset="0"/>
                <a:cs typeface="Arial" panose="020B0604020202020204" pitchFamily="34" charset="0"/>
              </a:rPr>
              <a:t>WORK </a:t>
            </a:r>
            <a:r>
              <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Assessment 102</a:t>
            </a:r>
            <a:endParaRPr lang="en-US"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CDBDFFD-A561-62C3-9861-7607A54291A4}"/>
              </a:ext>
            </a:extLst>
          </p:cNvPr>
          <p:cNvSpPr txBox="1"/>
          <p:nvPr/>
        </p:nvSpPr>
        <p:spPr>
          <a:xfrm>
            <a:off x="2840355" y="5812206"/>
            <a:ext cx="6777990" cy="646331"/>
          </a:xfrm>
          <a:prstGeom prst="rect">
            <a:avLst/>
          </a:prstGeom>
          <a:noFill/>
        </p:spPr>
        <p:txBody>
          <a:bodyPr wrap="square">
            <a:spAutoFit/>
          </a:bodyPr>
          <a:lstStyle/>
          <a:p>
            <a:pPr algn="ctr">
              <a:defRPr/>
            </a:pPr>
            <a:r>
              <a:rPr lang="en-US" b="1" dirty="0">
                <a:solidFill>
                  <a:srgbClr val="002060"/>
                </a:solidFill>
                <a:latin typeface="Arial" panose="020B0604020202020204" pitchFamily="34" charset="0"/>
                <a:cs typeface="Arial" panose="020B0604020202020204" pitchFamily="34" charset="0"/>
              </a:rPr>
              <a:t>Presenter</a:t>
            </a:r>
            <a:r>
              <a:rPr lang="en-US" dirty="0">
                <a:solidFill>
                  <a:srgbClr val="002060"/>
                </a:solidFill>
                <a:latin typeface="Arial" panose="020B0604020202020204" pitchFamily="34" charset="0"/>
                <a:cs typeface="Arial" panose="020B0604020202020204" pitchFamily="34" charset="0"/>
              </a:rPr>
              <a:t>: Sherri Marney, BSHS/M, WORK Program Manager</a:t>
            </a:r>
          </a:p>
          <a:p>
            <a:pPr algn="ctr">
              <a:defRPr/>
            </a:pPr>
            <a:r>
              <a:rPr lang="en-US" b="1" dirty="0">
                <a:solidFill>
                  <a:srgbClr val="002060"/>
                </a:solidFill>
                <a:latin typeface="Arial" panose="020B0604020202020204" pitchFamily="34" charset="0"/>
                <a:cs typeface="Arial" panose="020B0604020202020204" pitchFamily="34" charset="0"/>
              </a:rPr>
              <a:t>Length of presentation: </a:t>
            </a:r>
            <a:r>
              <a:rPr lang="en-US" dirty="0">
                <a:solidFill>
                  <a:srgbClr val="002060"/>
                </a:solidFill>
                <a:latin typeface="Arial" panose="020B0604020202020204" pitchFamily="34" charset="0"/>
                <a:cs typeface="Arial" panose="020B0604020202020204" pitchFamily="34" charset="0"/>
              </a:rPr>
              <a:t>1 hour 42 minutes</a:t>
            </a:r>
          </a:p>
        </p:txBody>
      </p:sp>
    </p:spTree>
    <p:extLst>
      <p:ext uri="{BB962C8B-B14F-4D97-AF65-F5344CB8AC3E}">
        <p14:creationId xmlns:p14="http://schemas.microsoft.com/office/powerpoint/2010/main" val="1323158300"/>
      </p:ext>
    </p:extLst>
  </p:cSld>
  <p:clrMapOvr>
    <a:masterClrMapping/>
  </p:clrMapOvr>
  <mc:AlternateContent xmlns:mc="http://schemas.openxmlformats.org/markup-compatibility/2006" xmlns:p14="http://schemas.microsoft.com/office/powerpoint/2010/main">
    <mc:Choice Requires="p14">
      <p:transition spd="slow" p14:dur="2000" advTm="19123"/>
    </mc:Choice>
    <mc:Fallback xmlns="">
      <p:transition spd="slow" advTm="19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strVal val="#ppt_w*0.70"/>
                                          </p:val>
                                        </p:tav>
                                        <p:tav tm="100000">
                                          <p:val>
                                            <p:strVal val="#ppt_w"/>
                                          </p:val>
                                        </p:tav>
                                      </p:tavLst>
                                    </p:anim>
                                    <p:anim calcmode="lin" valueType="num">
                                      <p:cBhvr>
                                        <p:cTn id="8" dur="1250" fill="hold"/>
                                        <p:tgtEl>
                                          <p:spTgt spid="3"/>
                                        </p:tgtEl>
                                        <p:attrNameLst>
                                          <p:attrName>ppt_h</p:attrName>
                                        </p:attrNameLst>
                                      </p:cBhvr>
                                      <p:tavLst>
                                        <p:tav tm="0">
                                          <p:val>
                                            <p:strVal val="#ppt_h"/>
                                          </p:val>
                                        </p:tav>
                                        <p:tav tm="100000">
                                          <p:val>
                                            <p:strVal val="#ppt_h"/>
                                          </p:val>
                                        </p:tav>
                                      </p:tavLst>
                                    </p:anim>
                                    <p:animEffect transition="in" filter="fade">
                                      <p:cBhvr>
                                        <p:cTn id="9"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23" name="Content Placeholder 1">
            <a:extLst>
              <a:ext uri="{FF2B5EF4-FFF2-40B4-BE49-F238E27FC236}">
                <a16:creationId xmlns:a16="http://schemas.microsoft.com/office/drawing/2014/main" id="{6CFB8230-68A2-47EE-A2A6-B9925A95A325}"/>
              </a:ext>
            </a:extLst>
          </p:cNvPr>
          <p:cNvSpPr txBox="1">
            <a:spLocks/>
          </p:cNvSpPr>
          <p:nvPr/>
        </p:nvSpPr>
        <p:spPr bwMode="auto">
          <a:xfrm>
            <a:off x="311151" y="1154544"/>
            <a:ext cx="11569698"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42938"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857250" indent="-1714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200150" indent="-1714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1543050" indent="-1714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marL="571500" lvl="1" indent="-285750">
              <a:spcBef>
                <a:spcPts val="0"/>
              </a:spcBef>
            </a:pPr>
            <a:r>
              <a:rPr lang="en-US" altLang="en-US" sz="1800" dirty="0"/>
              <a:t>New “Gender Identity Selection.” This is to allow more inclusive options for individuals other than just female and male. </a:t>
            </a:r>
          </a:p>
          <a:p>
            <a:pPr marL="928688" lvl="1" indent="-285750">
              <a:spcBef>
                <a:spcPts val="0"/>
              </a:spcBef>
            </a:pPr>
            <a:endParaRPr lang="en-US" altLang="en-US" sz="1800" dirty="0"/>
          </a:p>
          <a:p>
            <a:pPr marL="928688" lvl="1" indent="-285750">
              <a:spcBef>
                <a:spcPts val="0"/>
              </a:spcBef>
            </a:pPr>
            <a:endParaRPr lang="en-US" altLang="en-US" sz="1800" dirty="0"/>
          </a:p>
          <a:p>
            <a:pPr marL="928688" lvl="1" indent="-285750">
              <a:spcBef>
                <a:spcPts val="0"/>
              </a:spcBef>
            </a:pPr>
            <a:endParaRPr lang="en-US" altLang="en-US" sz="1800" dirty="0"/>
          </a:p>
          <a:p>
            <a:pPr marL="928688" lvl="1" indent="-285750">
              <a:spcBef>
                <a:spcPts val="0"/>
              </a:spcBef>
            </a:pPr>
            <a:endParaRPr lang="en-US" altLang="en-US" sz="1800" dirty="0"/>
          </a:p>
          <a:p>
            <a:pPr lvl="1">
              <a:spcBef>
                <a:spcPts val="0"/>
              </a:spcBef>
            </a:pPr>
            <a:endParaRPr lang="en-US" altLang="en-US" sz="1800" dirty="0"/>
          </a:p>
          <a:p>
            <a:pPr lvl="1">
              <a:spcBef>
                <a:spcPts val="0"/>
              </a:spcBef>
            </a:pPr>
            <a:endParaRPr lang="en-US" altLang="en-US" sz="1800" dirty="0"/>
          </a:p>
          <a:p>
            <a:pPr marL="571500" lvl="1" indent="-285750">
              <a:spcBef>
                <a:spcPts val="0"/>
              </a:spcBef>
            </a:pPr>
            <a:r>
              <a:rPr lang="en-US" altLang="en-US" sz="1800" dirty="0"/>
              <a:t>To the righthand side of the Member Information page you will find some additional information to help you decide what is the most appropriate option to select. This information will not print when you print this page. </a:t>
            </a:r>
          </a:p>
          <a:p>
            <a:pPr algn="ctr">
              <a:lnSpc>
                <a:spcPts val="3000"/>
              </a:lnSpc>
              <a:spcBef>
                <a:spcPts val="0"/>
              </a:spcBef>
              <a:buNone/>
            </a:pPr>
            <a:r>
              <a:rPr lang="en-US" altLang="en-US" sz="1800" dirty="0"/>
              <a:t>	</a:t>
            </a:r>
          </a:p>
        </p:txBody>
      </p:sp>
      <p:pic>
        <p:nvPicPr>
          <p:cNvPr id="24" name="Picture 2">
            <a:extLst>
              <a:ext uri="{FF2B5EF4-FFF2-40B4-BE49-F238E27FC236}">
                <a16:creationId xmlns:a16="http://schemas.microsoft.com/office/drawing/2014/main" id="{60EA593A-3024-4FFA-837C-8E65E1545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858" y="4607219"/>
            <a:ext cx="8832281" cy="180297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C3CA86CA-2FF0-4127-B3F3-E112FFAAA4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370" y="1851422"/>
            <a:ext cx="6461125" cy="13668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B209ACC3-65E7-44C3-3AA9-9CC79BEC374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Tree>
    <p:custDataLst>
      <p:tags r:id="rId1"/>
    </p:custDataLst>
    <p:extLst>
      <p:ext uri="{BB962C8B-B14F-4D97-AF65-F5344CB8AC3E}">
        <p14:creationId xmlns:p14="http://schemas.microsoft.com/office/powerpoint/2010/main" val="1365331762"/>
      </p:ext>
    </p:extLst>
  </p:cSld>
  <p:clrMapOvr>
    <a:masterClrMapping/>
  </p:clrMapOvr>
  <mc:AlternateContent xmlns:mc="http://schemas.openxmlformats.org/markup-compatibility/2006" xmlns:p14="http://schemas.microsoft.com/office/powerpoint/2010/main">
    <mc:Choice Requires="p14">
      <p:transition spd="slow" p14:dur="2000" advTm="96711"/>
    </mc:Choice>
    <mc:Fallback xmlns="">
      <p:transition spd="slow" advTm="967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2" dur="1000" fill="hold"/>
                                        <p:tgtEl>
                                          <p:spTgt spid="2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9" name="Content Placeholder 1">
            <a:extLst>
              <a:ext uri="{FF2B5EF4-FFF2-40B4-BE49-F238E27FC236}">
                <a16:creationId xmlns:a16="http://schemas.microsoft.com/office/drawing/2014/main" id="{E6A97976-FB47-4CB2-8F5F-224FB0C053B1}"/>
              </a:ext>
            </a:extLst>
          </p:cNvPr>
          <p:cNvSpPr txBox="1">
            <a:spLocks/>
          </p:cNvSpPr>
          <p:nvPr/>
        </p:nvSpPr>
        <p:spPr bwMode="auto">
          <a:xfrm>
            <a:off x="323850" y="1244868"/>
            <a:ext cx="11449050" cy="142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42938"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857250" indent="-1714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200150" indent="-1714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1543050" indent="-1714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marL="342900" lvl="1">
              <a:spcBef>
                <a:spcPts val="0"/>
              </a:spcBef>
            </a:pPr>
            <a:r>
              <a:rPr lang="en-US" altLang="en-US" sz="2000" dirty="0"/>
              <a:t>More options and places for phone numbers. You now have up to 4 places for phone numbers listed for the member. There are other places you can included contact phone number of guardians, reps, etc.</a:t>
            </a:r>
          </a:p>
        </p:txBody>
      </p:sp>
      <p:sp>
        <p:nvSpPr>
          <p:cNvPr id="4" name="Title 2">
            <a:extLst>
              <a:ext uri="{FF2B5EF4-FFF2-40B4-BE49-F238E27FC236}">
                <a16:creationId xmlns:a16="http://schemas.microsoft.com/office/drawing/2014/main" id="{596A136B-2666-A3AE-5B93-E7998933A9ED}"/>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16" name="Content Placeholder 1">
            <a:extLst>
              <a:ext uri="{FF2B5EF4-FFF2-40B4-BE49-F238E27FC236}">
                <a16:creationId xmlns:a16="http://schemas.microsoft.com/office/drawing/2014/main" id="{292839AD-5853-F514-2A29-6977432F80CA}"/>
              </a:ext>
            </a:extLst>
          </p:cNvPr>
          <p:cNvSpPr txBox="1">
            <a:spLocks/>
          </p:cNvSpPr>
          <p:nvPr/>
        </p:nvSpPr>
        <p:spPr bwMode="auto">
          <a:xfrm>
            <a:off x="586740" y="4736153"/>
            <a:ext cx="11544300" cy="106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42938"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857250" indent="-1714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200150" indent="-1714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1543050" indent="-1714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marL="342900" lvl="1">
              <a:spcBef>
                <a:spcPts val="0"/>
              </a:spcBef>
            </a:pPr>
            <a:r>
              <a:rPr lang="en-US" altLang="en-US" sz="2000" dirty="0"/>
              <a:t>Being able to contact a member is very important. The more numbers we have, the easier it will be to connect with the member. 	</a:t>
            </a:r>
          </a:p>
        </p:txBody>
      </p:sp>
      <p:grpSp>
        <p:nvGrpSpPr>
          <p:cNvPr id="7" name="Group 6">
            <a:extLst>
              <a:ext uri="{FF2B5EF4-FFF2-40B4-BE49-F238E27FC236}">
                <a16:creationId xmlns:a16="http://schemas.microsoft.com/office/drawing/2014/main" id="{75AA6DF8-BB66-DF41-0CA5-26546AAE2555}"/>
              </a:ext>
            </a:extLst>
          </p:cNvPr>
          <p:cNvGrpSpPr/>
          <p:nvPr/>
        </p:nvGrpSpPr>
        <p:grpSpPr>
          <a:xfrm>
            <a:off x="408785" y="2900339"/>
            <a:ext cx="11374430" cy="1770323"/>
            <a:chOff x="408785" y="2763179"/>
            <a:chExt cx="11374430" cy="1770323"/>
          </a:xfrm>
        </p:grpSpPr>
        <p:pic>
          <p:nvPicPr>
            <p:cNvPr id="3" name="Picture 2">
              <a:extLst>
                <a:ext uri="{FF2B5EF4-FFF2-40B4-BE49-F238E27FC236}">
                  <a16:creationId xmlns:a16="http://schemas.microsoft.com/office/drawing/2014/main" id="{3344A101-D9D6-E60E-BDE5-AFE5F9A210F2}"/>
                </a:ext>
              </a:extLst>
            </p:cNvPr>
            <p:cNvPicPr>
              <a:picLocks noChangeAspect="1"/>
            </p:cNvPicPr>
            <p:nvPr/>
          </p:nvPicPr>
          <p:blipFill>
            <a:blip r:embed="rId3"/>
            <a:stretch>
              <a:fillRect/>
            </a:stretch>
          </p:blipFill>
          <p:spPr>
            <a:xfrm>
              <a:off x="408785" y="2763179"/>
              <a:ext cx="11374430" cy="665821"/>
            </a:xfrm>
            <a:prstGeom prst="rect">
              <a:avLst/>
            </a:prstGeom>
          </p:spPr>
        </p:pic>
        <p:pic>
          <p:nvPicPr>
            <p:cNvPr id="6" name="Picture 5">
              <a:extLst>
                <a:ext uri="{FF2B5EF4-FFF2-40B4-BE49-F238E27FC236}">
                  <a16:creationId xmlns:a16="http://schemas.microsoft.com/office/drawing/2014/main" id="{80D04F55-B13B-BEE8-47D9-3EDA3F173883}"/>
                </a:ext>
              </a:extLst>
            </p:cNvPr>
            <p:cNvPicPr>
              <a:picLocks noChangeAspect="1"/>
            </p:cNvPicPr>
            <p:nvPr/>
          </p:nvPicPr>
          <p:blipFill rotWithShape="1">
            <a:blip r:embed="rId4"/>
            <a:srcRect l="4466" t="3857" r="4973"/>
            <a:stretch/>
          </p:blipFill>
          <p:spPr>
            <a:xfrm>
              <a:off x="6182370" y="2793421"/>
              <a:ext cx="1180956" cy="1740081"/>
            </a:xfrm>
            <a:prstGeom prst="rect">
              <a:avLst/>
            </a:prstGeom>
            <a:ln>
              <a:solidFill>
                <a:schemeClr val="tx1"/>
              </a:solidFill>
            </a:ln>
          </p:spPr>
        </p:pic>
      </p:grpSp>
    </p:spTree>
    <p:extLst>
      <p:ext uri="{BB962C8B-B14F-4D97-AF65-F5344CB8AC3E}">
        <p14:creationId xmlns:p14="http://schemas.microsoft.com/office/powerpoint/2010/main" val="125610544"/>
      </p:ext>
    </p:extLst>
  </p:cSld>
  <p:clrMapOvr>
    <a:masterClrMapping/>
  </p:clrMapOvr>
  <mc:AlternateContent xmlns:mc="http://schemas.openxmlformats.org/markup-compatibility/2006" xmlns:p14="http://schemas.microsoft.com/office/powerpoint/2010/main">
    <mc:Choice Requires="p14">
      <p:transition spd="slow" p14:dur="2000" advTm="71635"/>
    </mc:Choice>
    <mc:Fallback xmlns="">
      <p:transition spd="slow" advTm="71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4516755" y="1264186"/>
            <a:ext cx="315849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3600" b="1" dirty="0">
                <a:solidFill>
                  <a:schemeClr val="accent6">
                    <a:lumMod val="75000"/>
                  </a:schemeClr>
                </a:solidFill>
                <a:latin typeface="Arial" panose="020B0604020202020204" pitchFamily="34" charset="0"/>
                <a:cs typeface="Arial" panose="020B0604020202020204" pitchFamily="34" charset="0"/>
              </a:rPr>
              <a:t>Employment</a:t>
            </a:r>
          </a:p>
          <a:p>
            <a:pPr marL="0" indent="0" algn="ctr">
              <a:buNone/>
              <a:defRPr/>
            </a:pPr>
            <a:endParaRPr lang="en-US" altLang="en-US" sz="3600" b="1" dirty="0">
              <a:solidFill>
                <a:schemeClr val="accent6">
                  <a:lumMod val="75000"/>
                </a:schemeClr>
              </a:solidFill>
              <a:latin typeface="Arial" panose="020B0604020202020204" pitchFamily="34" charset="0"/>
              <a:cs typeface="Arial" panose="020B0604020202020204" pitchFamily="34" charset="0"/>
            </a:endParaRPr>
          </a:p>
        </p:txBody>
      </p:sp>
      <p:sp>
        <p:nvSpPr>
          <p:cNvPr id="15" name="Content Placeholder 1">
            <a:extLst>
              <a:ext uri="{FF2B5EF4-FFF2-40B4-BE49-F238E27FC236}">
                <a16:creationId xmlns:a16="http://schemas.microsoft.com/office/drawing/2014/main" id="{D4C201AE-55A8-4780-A58E-B9F64684DC18}"/>
              </a:ext>
            </a:extLst>
          </p:cNvPr>
          <p:cNvSpPr txBox="1">
            <a:spLocks/>
          </p:cNvSpPr>
          <p:nvPr/>
        </p:nvSpPr>
        <p:spPr>
          <a:xfrm>
            <a:off x="311151" y="1607793"/>
            <a:ext cx="11576050" cy="4642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endParaRPr lang="en-US" sz="20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2" name="Arrow: Right 1">
            <a:extLst>
              <a:ext uri="{FF2B5EF4-FFF2-40B4-BE49-F238E27FC236}">
                <a16:creationId xmlns:a16="http://schemas.microsoft.com/office/drawing/2014/main" id="{DF77FAC9-939E-51FC-F328-2762BD6A4D70}"/>
              </a:ext>
            </a:extLst>
          </p:cNvPr>
          <p:cNvSpPr/>
          <p:nvPr/>
        </p:nvSpPr>
        <p:spPr>
          <a:xfrm>
            <a:off x="158636" y="920578"/>
            <a:ext cx="5886450" cy="5525942"/>
          </a:xfrm>
          <a:prstGeom prst="rightArrow">
            <a:avLst/>
          </a:prstGeom>
          <a:solidFill>
            <a:schemeClr val="accent1">
              <a:lumMod val="75000"/>
            </a:schemeClr>
          </a:solidFill>
          <a:effectLst>
            <a:outerShdw blurRad="190500" dist="4064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a:r>
              <a:rPr lang="en-US" sz="2000" b="1" dirty="0">
                <a:latin typeface="Arial" panose="020B0604020202020204" pitchFamily="34" charset="0"/>
                <a:cs typeface="Arial" panose="020B0604020202020204" pitchFamily="34" charset="0"/>
              </a:rPr>
              <a:t>WORK is part of Working Healthy, which is an Employment program. Employment is part of eligible for WORK services. If someone is not currently employed, they need to be on a Temporary Unemployment Plan (TUP). </a:t>
            </a:r>
          </a:p>
          <a:p>
            <a:endParaRPr lang="en-US" sz="2000" b="1" dirty="0"/>
          </a:p>
        </p:txBody>
      </p:sp>
      <p:sp>
        <p:nvSpPr>
          <p:cNvPr id="3" name="Arrow: Left 2">
            <a:extLst>
              <a:ext uri="{FF2B5EF4-FFF2-40B4-BE49-F238E27FC236}">
                <a16:creationId xmlns:a16="http://schemas.microsoft.com/office/drawing/2014/main" id="{D7173803-968E-C41F-77FE-D7EDC4931433}"/>
              </a:ext>
            </a:extLst>
          </p:cNvPr>
          <p:cNvSpPr/>
          <p:nvPr/>
        </p:nvSpPr>
        <p:spPr>
          <a:xfrm>
            <a:off x="6126481" y="920578"/>
            <a:ext cx="5886450" cy="5525942"/>
          </a:xfrm>
          <a:prstGeom prst="leftArrow">
            <a:avLst/>
          </a:prstGeom>
          <a:solidFill>
            <a:schemeClr val="accent1">
              <a:lumMod val="75000"/>
            </a:schemeClr>
          </a:solidFill>
          <a:effectLst>
            <a:outerShdw blurRad="190500" dist="4064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a:r>
              <a:rPr lang="en-US" sz="2000" b="1" dirty="0">
                <a:latin typeface="Arial" panose="020B0604020202020204" pitchFamily="34" charset="0"/>
                <a:cs typeface="Arial" panose="020B0604020202020204" pitchFamily="34" charset="0"/>
              </a:rPr>
              <a:t>Employment impacts WORK supports. If someone’s employment is janitorial in nature, the member is demonstrating the ability to complete related tasks.  Therefore, WORK would not provide similar supports. </a:t>
            </a:r>
            <a:endParaRPr lang="en-US" sz="2000" b="1" dirty="0"/>
          </a:p>
        </p:txBody>
      </p:sp>
      <p:sp>
        <p:nvSpPr>
          <p:cNvPr id="5" name="TextBox 4">
            <a:hlinkClick r:id="rId4" action="ppaction://hlinksldjump"/>
            <a:extLst>
              <a:ext uri="{FF2B5EF4-FFF2-40B4-BE49-F238E27FC236}">
                <a16:creationId xmlns:a16="http://schemas.microsoft.com/office/drawing/2014/main" id="{C0BE1B02-4A95-A7BE-6B38-ABB7261F9470}"/>
              </a:ext>
            </a:extLst>
          </p:cNvPr>
          <p:cNvSpPr txBox="1"/>
          <p:nvPr/>
        </p:nvSpPr>
        <p:spPr>
          <a:xfrm>
            <a:off x="4694180" y="5220462"/>
            <a:ext cx="2864601" cy="1109343"/>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pPr algn="ctr">
              <a:lnSpc>
                <a:spcPts val="2500"/>
              </a:lnSpc>
              <a:spcAft>
                <a:spcPts val="600"/>
              </a:spcAft>
            </a:pPr>
            <a:r>
              <a:rPr lang="en-US" sz="2000" b="1" dirty="0">
                <a:latin typeface="Arial" panose="020B0604020202020204" pitchFamily="34" charset="0"/>
                <a:cs typeface="Arial" panose="020B0604020202020204" pitchFamily="34" charset="0"/>
              </a:rPr>
              <a:t>Program Employment Criteria Defined</a:t>
            </a:r>
          </a:p>
          <a:p>
            <a:pPr algn="ctr">
              <a:lnSpc>
                <a:spcPts val="2500"/>
              </a:lnSpc>
              <a:spcAft>
                <a:spcPts val="600"/>
              </a:spcAft>
            </a:pPr>
            <a:r>
              <a:rPr lang="en-US" sz="2000" dirty="0">
                <a:latin typeface="Arial" panose="020B0604020202020204" pitchFamily="34" charset="0"/>
                <a:cs typeface="Arial" panose="020B0604020202020204" pitchFamily="34" charset="0"/>
              </a:rPr>
              <a:t>Click for Info</a:t>
            </a:r>
          </a:p>
        </p:txBody>
      </p:sp>
    </p:spTree>
    <p:custDataLst>
      <p:tags r:id="rId1"/>
    </p:custDataLst>
    <p:extLst>
      <p:ext uri="{BB962C8B-B14F-4D97-AF65-F5344CB8AC3E}">
        <p14:creationId xmlns:p14="http://schemas.microsoft.com/office/powerpoint/2010/main" val="3360159055"/>
      </p:ext>
    </p:extLst>
  </p:cSld>
  <p:clrMapOvr>
    <a:masterClrMapping/>
  </p:clrMapOvr>
  <mc:AlternateContent xmlns:mc="http://schemas.openxmlformats.org/markup-compatibility/2006" xmlns:p14="http://schemas.microsoft.com/office/powerpoint/2010/main">
    <mc:Choice Requires="p14">
      <p:transition spd="slow" p14:dur="2000" advTm="113013"/>
    </mc:Choice>
    <mc:Fallback xmlns="">
      <p:transition spd="slow" advTm="113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Program Employment Criteria Defined:</a:t>
            </a: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15" name="Content Placeholder 1">
            <a:extLst>
              <a:ext uri="{FF2B5EF4-FFF2-40B4-BE49-F238E27FC236}">
                <a16:creationId xmlns:a16="http://schemas.microsoft.com/office/drawing/2014/main" id="{D4C201AE-55A8-4780-A58E-B9F64684DC18}"/>
              </a:ext>
            </a:extLst>
          </p:cNvPr>
          <p:cNvSpPr txBox="1">
            <a:spLocks/>
          </p:cNvSpPr>
          <p:nvPr/>
        </p:nvSpPr>
        <p:spPr>
          <a:xfrm>
            <a:off x="849242" y="1607793"/>
            <a:ext cx="10296525" cy="4904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defRPr/>
            </a:pPr>
            <a:r>
              <a:rPr lang="en-US" sz="2000" dirty="0">
                <a:latin typeface="Arial" panose="020B0604020202020204" pitchFamily="34" charset="0"/>
                <a:cs typeface="Arial" panose="020B0604020202020204" pitchFamily="34" charset="0"/>
              </a:rPr>
              <a:t>Employment that is integrated and competitive. </a:t>
            </a:r>
          </a:p>
          <a:p>
            <a:pPr>
              <a:lnSpc>
                <a:spcPts val="3000"/>
              </a:lnSpc>
              <a:spcBef>
                <a:spcPts val="0"/>
              </a:spcBef>
              <a:defRPr/>
            </a:pPr>
            <a:r>
              <a:rPr lang="en-US" sz="2000" dirty="0">
                <a:latin typeface="Arial" panose="020B0604020202020204" pitchFamily="34" charset="0"/>
                <a:cs typeface="Arial" panose="020B0604020202020204" pitchFamily="34" charset="0"/>
              </a:rPr>
              <a:t>Employment must compensate the member at or above minimum wage.</a:t>
            </a:r>
          </a:p>
          <a:p>
            <a:pPr>
              <a:lnSpc>
                <a:spcPts val="3000"/>
              </a:lnSpc>
              <a:spcBef>
                <a:spcPts val="0"/>
              </a:spcBef>
              <a:defRPr/>
            </a:pPr>
            <a:r>
              <a:rPr lang="en-US" sz="2000" dirty="0">
                <a:latin typeface="Arial" panose="020B0604020202020204" pitchFamily="34" charset="0"/>
                <a:cs typeface="Arial" panose="020B0604020202020204" pitchFamily="34" charset="0"/>
              </a:rPr>
              <a:t>Wages must be subject to FICA or SECA payroll taxes.</a:t>
            </a:r>
          </a:p>
          <a:p>
            <a:pPr marL="0" indent="0">
              <a:lnSpc>
                <a:spcPts val="3000"/>
              </a:lnSpc>
              <a:spcBef>
                <a:spcPts val="0"/>
              </a:spcBef>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a:p>
            <a:pPr>
              <a:lnSpc>
                <a:spcPts val="3000"/>
              </a:lnSpc>
              <a:spcBef>
                <a:spcPts val="0"/>
              </a:spcBef>
              <a:defRPr/>
            </a:pPr>
            <a:r>
              <a:rPr lang="en-US" sz="2000" dirty="0">
                <a:latin typeface="Arial" panose="020B0604020202020204" pitchFamily="34" charset="0"/>
                <a:cs typeface="Arial" panose="020B0604020202020204" pitchFamily="34" charset="0"/>
              </a:rPr>
              <a:t>The following do not meet Working Healthy employment criteria and </a:t>
            </a:r>
            <a:r>
              <a:rPr lang="en-US" sz="2000" b="1" u="sng" dirty="0">
                <a:latin typeface="Arial" panose="020B0604020202020204" pitchFamily="34" charset="0"/>
                <a:cs typeface="Arial" panose="020B0604020202020204" pitchFamily="34" charset="0"/>
              </a:rPr>
              <a:t>WORK provides no support related to the following</a:t>
            </a:r>
            <a:r>
              <a:rPr lang="en-US" sz="2000" dirty="0">
                <a:latin typeface="Arial" panose="020B0604020202020204" pitchFamily="34" charset="0"/>
                <a:cs typeface="Arial" panose="020B0604020202020204" pitchFamily="34" charset="0"/>
              </a:rPr>
              <a:t>: </a:t>
            </a:r>
          </a:p>
          <a:p>
            <a:pPr marL="914400" lvl="1" indent="-457200">
              <a:lnSpc>
                <a:spcPts val="3000"/>
              </a:lnSpc>
              <a:spcBef>
                <a:spcPts val="0"/>
              </a:spcBef>
              <a:buSzPct val="150000"/>
              <a:defRPr/>
            </a:pPr>
            <a:r>
              <a:rPr lang="en-US" sz="2000" dirty="0">
                <a:latin typeface="Arial" panose="020B0604020202020204" pitchFamily="34" charset="0"/>
                <a:cs typeface="Arial" panose="020B0604020202020204" pitchFamily="34" charset="0"/>
              </a:rPr>
              <a:t>Sheltered workshops. </a:t>
            </a:r>
          </a:p>
          <a:p>
            <a:pPr marL="914400" lvl="1" indent="-457200">
              <a:lnSpc>
                <a:spcPts val="3000"/>
              </a:lnSpc>
              <a:spcBef>
                <a:spcPts val="0"/>
              </a:spcBef>
              <a:buSzPct val="150000"/>
              <a:defRPr/>
            </a:pPr>
            <a:r>
              <a:rPr lang="en-US" sz="2000" dirty="0">
                <a:latin typeface="Arial" panose="020B0604020202020204" pitchFamily="34" charset="0"/>
                <a:cs typeface="Arial" panose="020B0604020202020204" pitchFamily="34" charset="0"/>
              </a:rPr>
              <a:t>Unpaid internships.</a:t>
            </a:r>
          </a:p>
          <a:p>
            <a:pPr marL="914400" lvl="1" indent="-457200">
              <a:lnSpc>
                <a:spcPts val="3000"/>
              </a:lnSpc>
              <a:spcBef>
                <a:spcPts val="0"/>
              </a:spcBef>
              <a:buSzPct val="150000"/>
              <a:defRPr/>
            </a:pPr>
            <a:r>
              <a:rPr lang="en-US" sz="2000" dirty="0">
                <a:latin typeface="Arial" panose="020B0604020202020204" pitchFamily="34" charset="0"/>
                <a:cs typeface="Arial" panose="020B0604020202020204" pitchFamily="34" charset="0"/>
              </a:rPr>
              <a:t>Volunteer jobs.</a:t>
            </a:r>
          </a:p>
          <a:p>
            <a:pPr marL="914400" lvl="1" indent="-457200">
              <a:lnSpc>
                <a:spcPts val="3000"/>
              </a:lnSpc>
              <a:spcBef>
                <a:spcPts val="0"/>
              </a:spcBef>
              <a:buSzPct val="150000"/>
              <a:defRPr/>
            </a:pPr>
            <a:r>
              <a:rPr lang="en-US" sz="2000" dirty="0">
                <a:latin typeface="Arial" panose="020B0604020202020204" pitchFamily="34" charset="0"/>
                <a:cs typeface="Arial" panose="020B0604020202020204" pitchFamily="34" charset="0"/>
              </a:rPr>
              <a:t>Temporary lay off regardless of reason, even if medical leave. </a:t>
            </a:r>
          </a:p>
          <a:p>
            <a:pPr marL="0" indent="0">
              <a:lnSpc>
                <a:spcPts val="3000"/>
              </a:lnSpc>
              <a:spcBef>
                <a:spcPts val="0"/>
              </a:spcBef>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a:p>
            <a:pPr marL="0" indent="0">
              <a:lnSpc>
                <a:spcPts val="3000"/>
              </a:lnSpc>
              <a:spcBef>
                <a:spcPts val="0"/>
              </a:spcBef>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a:p>
            <a:pPr marL="0" indent="0">
              <a:lnSpc>
                <a:spcPts val="3000"/>
              </a:lnSpc>
              <a:spcBef>
                <a:spcPts val="0"/>
              </a:spcBef>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Tree>
    <p:extLst>
      <p:ext uri="{BB962C8B-B14F-4D97-AF65-F5344CB8AC3E}">
        <p14:creationId xmlns:p14="http://schemas.microsoft.com/office/powerpoint/2010/main" val="3105462688"/>
      </p:ext>
    </p:extLst>
  </p:cSld>
  <p:clrMapOvr>
    <a:masterClrMapping/>
  </p:clrMapOvr>
  <mc:AlternateContent xmlns:mc="http://schemas.openxmlformats.org/markup-compatibility/2006" xmlns:p14="http://schemas.microsoft.com/office/powerpoint/2010/main">
    <mc:Choice Requires="p14">
      <p:transition spd="slow" p14:dur="2000" advTm="113786"/>
    </mc:Choice>
    <mc:Fallback xmlns="">
      <p:transition spd="slow" advTm="11378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EA0E24-5F9E-10FF-9051-808735C7D72F}"/>
              </a:ext>
            </a:extLst>
          </p:cNvPr>
          <p:cNvPicPr>
            <a:picLocks noChangeAspect="1"/>
          </p:cNvPicPr>
          <p:nvPr/>
        </p:nvPicPr>
        <p:blipFill>
          <a:blip r:embed="rId4"/>
          <a:stretch>
            <a:fillRect/>
          </a:stretch>
        </p:blipFill>
        <p:spPr>
          <a:xfrm>
            <a:off x="528426" y="4244272"/>
            <a:ext cx="11201006" cy="1730582"/>
          </a:xfrm>
          <a:prstGeom prst="rect">
            <a:avLst/>
          </a:prstGeom>
        </p:spPr>
      </p:pic>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Employment Information</a:t>
            </a:r>
          </a:p>
          <a:p>
            <a:pPr marL="0" indent="0">
              <a:buNone/>
              <a:defRPr/>
            </a:pP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aphicFrame>
        <p:nvGraphicFramePr>
          <p:cNvPr id="3" name="Diagram 2">
            <a:extLst>
              <a:ext uri="{FF2B5EF4-FFF2-40B4-BE49-F238E27FC236}">
                <a16:creationId xmlns:a16="http://schemas.microsoft.com/office/drawing/2014/main" id="{7B0E12F5-A731-1D2E-87D8-6E7890EB8885}"/>
              </a:ext>
            </a:extLst>
          </p:cNvPr>
          <p:cNvGraphicFramePr/>
          <p:nvPr>
            <p:extLst>
              <p:ext uri="{D42A27DB-BD31-4B8C-83A1-F6EECF244321}">
                <p14:modId xmlns:p14="http://schemas.microsoft.com/office/powerpoint/2010/main" val="1026726791"/>
              </p:ext>
            </p:extLst>
          </p:nvPr>
        </p:nvGraphicFramePr>
        <p:xfrm>
          <a:off x="590118" y="445769"/>
          <a:ext cx="10999901" cy="38919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Double Bracket 4">
            <a:extLst>
              <a:ext uri="{FF2B5EF4-FFF2-40B4-BE49-F238E27FC236}">
                <a16:creationId xmlns:a16="http://schemas.microsoft.com/office/drawing/2014/main" id="{150887C0-36F8-30BF-FDF6-783BBA8989B4}"/>
              </a:ext>
            </a:extLst>
          </p:cNvPr>
          <p:cNvSpPr/>
          <p:nvPr/>
        </p:nvSpPr>
        <p:spPr>
          <a:xfrm>
            <a:off x="422910" y="4640345"/>
            <a:ext cx="11372850" cy="651510"/>
          </a:xfrm>
          <a:prstGeom prst="bracketPair">
            <a:avLst/>
          </a:prstGeom>
          <a:solidFill>
            <a:srgbClr val="66FF66">
              <a:alpha val="25000"/>
            </a:srgbClr>
          </a:solidFill>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Double Bracket 6">
            <a:extLst>
              <a:ext uri="{FF2B5EF4-FFF2-40B4-BE49-F238E27FC236}">
                <a16:creationId xmlns:a16="http://schemas.microsoft.com/office/drawing/2014/main" id="{4BCA2847-1B7A-E779-2F38-314F41B8195C}"/>
              </a:ext>
            </a:extLst>
          </p:cNvPr>
          <p:cNvSpPr/>
          <p:nvPr/>
        </p:nvSpPr>
        <p:spPr>
          <a:xfrm>
            <a:off x="422909" y="5594461"/>
            <a:ext cx="11391901" cy="334893"/>
          </a:xfrm>
          <a:prstGeom prst="bracketPair">
            <a:avLst/>
          </a:prstGeom>
          <a:solidFill>
            <a:srgbClr val="FFFF00">
              <a:alpha val="25000"/>
            </a:srgbClr>
          </a:solidFill>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1B7C0089-80C3-4630-B3C4-53762D61FABB}"/>
              </a:ext>
            </a:extLst>
          </p:cNvPr>
          <p:cNvSpPr/>
          <p:nvPr/>
        </p:nvSpPr>
        <p:spPr>
          <a:xfrm>
            <a:off x="1524001" y="2478571"/>
            <a:ext cx="2506980" cy="1073494"/>
          </a:xfrm>
          <a:prstGeom prst="roundRect">
            <a:avLst/>
          </a:prstGeom>
          <a:solidFill>
            <a:schemeClr val="accent6">
              <a:lumMod val="60000"/>
              <a:lumOff val="40000"/>
            </a:schemeClr>
          </a:solidFill>
          <a:ln w="508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Click to Reveal</a:t>
            </a:r>
          </a:p>
        </p:txBody>
      </p:sp>
      <p:sp>
        <p:nvSpPr>
          <p:cNvPr id="10" name="Rectangle: Rounded Corners 9">
            <a:extLst>
              <a:ext uri="{FF2B5EF4-FFF2-40B4-BE49-F238E27FC236}">
                <a16:creationId xmlns:a16="http://schemas.microsoft.com/office/drawing/2014/main" id="{DF1F3C5C-4DFE-A3EE-4911-862A80F94859}"/>
              </a:ext>
            </a:extLst>
          </p:cNvPr>
          <p:cNvSpPr/>
          <p:nvPr/>
        </p:nvSpPr>
        <p:spPr>
          <a:xfrm>
            <a:off x="5303520" y="2492050"/>
            <a:ext cx="2506980" cy="1073494"/>
          </a:xfrm>
          <a:prstGeom prst="roundRect">
            <a:avLst/>
          </a:prstGeom>
          <a:solidFill>
            <a:schemeClr val="accent1">
              <a:lumMod val="60000"/>
              <a:lumOff val="40000"/>
            </a:schemeClr>
          </a:solidFill>
          <a:ln w="508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Click to Reveal</a:t>
            </a:r>
          </a:p>
        </p:txBody>
      </p:sp>
      <p:sp>
        <p:nvSpPr>
          <p:cNvPr id="12" name="Rectangle: Rounded Corners 11">
            <a:extLst>
              <a:ext uri="{FF2B5EF4-FFF2-40B4-BE49-F238E27FC236}">
                <a16:creationId xmlns:a16="http://schemas.microsoft.com/office/drawing/2014/main" id="{4AD40EFB-E85A-E3A5-7612-3700163F80AA}"/>
              </a:ext>
            </a:extLst>
          </p:cNvPr>
          <p:cNvSpPr/>
          <p:nvPr/>
        </p:nvSpPr>
        <p:spPr>
          <a:xfrm>
            <a:off x="8961120" y="2552323"/>
            <a:ext cx="2506980" cy="1073494"/>
          </a:xfrm>
          <a:prstGeom prst="roundRect">
            <a:avLst/>
          </a:prstGeom>
          <a:solidFill>
            <a:schemeClr val="accent4">
              <a:lumMod val="60000"/>
              <a:lumOff val="40000"/>
            </a:schemeClr>
          </a:solidFill>
          <a:ln w="508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50000"/>
                  </a:schemeClr>
                </a:solidFill>
                <a:latin typeface="Arial" panose="020B0604020202020204" pitchFamily="34" charset="0"/>
                <a:cs typeface="Arial" panose="020B0604020202020204" pitchFamily="34" charset="0"/>
              </a:rPr>
              <a:t>Click to Reveal</a:t>
            </a:r>
          </a:p>
        </p:txBody>
      </p:sp>
      <p:sp>
        <p:nvSpPr>
          <p:cNvPr id="18" name="TextBox 17">
            <a:extLst>
              <a:ext uri="{FF2B5EF4-FFF2-40B4-BE49-F238E27FC236}">
                <a16:creationId xmlns:a16="http://schemas.microsoft.com/office/drawing/2014/main" id="{F552E5B3-112F-EAC4-E8FA-A3393D52D98E}"/>
              </a:ext>
            </a:extLst>
          </p:cNvPr>
          <p:cNvSpPr txBox="1"/>
          <p:nvPr/>
        </p:nvSpPr>
        <p:spPr>
          <a:xfrm>
            <a:off x="1029282" y="1740460"/>
            <a:ext cx="171450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Click for Info</a:t>
            </a:r>
          </a:p>
        </p:txBody>
      </p:sp>
      <p:sp>
        <p:nvSpPr>
          <p:cNvPr id="19" name="TextBox 18">
            <a:extLst>
              <a:ext uri="{FF2B5EF4-FFF2-40B4-BE49-F238E27FC236}">
                <a16:creationId xmlns:a16="http://schemas.microsoft.com/office/drawing/2014/main" id="{D5B84177-722C-C48A-7CA8-653424FFB610}"/>
              </a:ext>
            </a:extLst>
          </p:cNvPr>
          <p:cNvSpPr txBox="1"/>
          <p:nvPr/>
        </p:nvSpPr>
        <p:spPr>
          <a:xfrm>
            <a:off x="4667699" y="1736472"/>
            <a:ext cx="171450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Click for Info</a:t>
            </a:r>
          </a:p>
        </p:txBody>
      </p:sp>
      <p:sp>
        <p:nvSpPr>
          <p:cNvPr id="20" name="TextBox 19">
            <a:extLst>
              <a:ext uri="{FF2B5EF4-FFF2-40B4-BE49-F238E27FC236}">
                <a16:creationId xmlns:a16="http://schemas.microsoft.com/office/drawing/2014/main" id="{AE66AED0-66B0-1402-02D9-1FD13F8184C0}"/>
              </a:ext>
            </a:extLst>
          </p:cNvPr>
          <p:cNvSpPr txBox="1"/>
          <p:nvPr/>
        </p:nvSpPr>
        <p:spPr>
          <a:xfrm>
            <a:off x="8522970" y="1733627"/>
            <a:ext cx="171450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Click for Info</a:t>
            </a:r>
          </a:p>
        </p:txBody>
      </p:sp>
      <p:sp>
        <p:nvSpPr>
          <p:cNvPr id="14" name="Action Button: Get Information 13">
            <a:hlinkClick r:id="rId10" action="ppaction://hlinksldjump" highlightClick="1"/>
            <a:extLst>
              <a:ext uri="{FF2B5EF4-FFF2-40B4-BE49-F238E27FC236}">
                <a16:creationId xmlns:a16="http://schemas.microsoft.com/office/drawing/2014/main" id="{B6004D69-6C8B-479E-5477-839358878C0A}"/>
              </a:ext>
            </a:extLst>
          </p:cNvPr>
          <p:cNvSpPr/>
          <p:nvPr/>
        </p:nvSpPr>
        <p:spPr>
          <a:xfrm>
            <a:off x="6132968" y="1745082"/>
            <a:ext cx="500242" cy="438956"/>
          </a:xfrm>
          <a:prstGeom prst="actionButtonInformati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ction Button: Get Information 12">
            <a:hlinkClick r:id="rId11" action="ppaction://hlinksldjump" highlightClick="1"/>
            <a:extLst>
              <a:ext uri="{FF2B5EF4-FFF2-40B4-BE49-F238E27FC236}">
                <a16:creationId xmlns:a16="http://schemas.microsoft.com/office/drawing/2014/main" id="{6C5923A8-5A5F-AFEA-5953-9CDBAE29E1A9}"/>
              </a:ext>
            </a:extLst>
          </p:cNvPr>
          <p:cNvSpPr/>
          <p:nvPr/>
        </p:nvSpPr>
        <p:spPr>
          <a:xfrm>
            <a:off x="2493661" y="1736472"/>
            <a:ext cx="500242" cy="438956"/>
          </a:xfrm>
          <a:prstGeom prst="actionButtonInformation">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Get Information 16">
            <a:hlinkClick r:id="rId12" action="ppaction://hlinksldjump" highlightClick="1"/>
            <a:extLst>
              <a:ext uri="{FF2B5EF4-FFF2-40B4-BE49-F238E27FC236}">
                <a16:creationId xmlns:a16="http://schemas.microsoft.com/office/drawing/2014/main" id="{9A929A17-FEF8-6A28-163F-BF5F563E3057}"/>
              </a:ext>
            </a:extLst>
          </p:cNvPr>
          <p:cNvSpPr/>
          <p:nvPr/>
        </p:nvSpPr>
        <p:spPr>
          <a:xfrm>
            <a:off x="9987349" y="1717294"/>
            <a:ext cx="500242" cy="438956"/>
          </a:xfrm>
          <a:prstGeom prst="actionButtonInformation">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uble Bracket 5">
            <a:extLst>
              <a:ext uri="{FF2B5EF4-FFF2-40B4-BE49-F238E27FC236}">
                <a16:creationId xmlns:a16="http://schemas.microsoft.com/office/drawing/2014/main" id="{951840CC-D783-12C2-5047-7D05E9F4C4C5}"/>
              </a:ext>
            </a:extLst>
          </p:cNvPr>
          <p:cNvSpPr/>
          <p:nvPr/>
        </p:nvSpPr>
        <p:spPr>
          <a:xfrm>
            <a:off x="377190" y="5277598"/>
            <a:ext cx="11470857" cy="316863"/>
          </a:xfrm>
          <a:prstGeom prst="bracketPair">
            <a:avLst/>
          </a:prstGeom>
          <a:solidFill>
            <a:srgbClr val="00B0F0">
              <a:alpha val="24706"/>
            </a:srgbClr>
          </a:solidFill>
          <a:ln w="76200">
            <a:solidFill>
              <a:srgbClr val="006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1681590"/>
      </p:ext>
    </p:extLst>
  </p:cSld>
  <p:clrMapOvr>
    <a:masterClrMapping/>
  </p:clrMapOvr>
  <mc:AlternateContent xmlns:mc="http://schemas.openxmlformats.org/markup-compatibility/2006" xmlns:p14="http://schemas.microsoft.com/office/powerpoint/2010/main">
    <mc:Choice Requires="p14">
      <p:transition spd="slow" p14:dur="2000" advTm="194935"/>
    </mc:Choice>
    <mc:Fallback xmlns="">
      <p:transition spd="slow" advTm="194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strVal val="ppt_h"/>
                                          </p:val>
                                        </p:tav>
                                      </p:tavLst>
                                    </p:anim>
                                    <p:set>
                                      <p:cBhvr>
                                        <p:cTn id="8" dur="1" fill="hold">
                                          <p:stCondLst>
                                            <p:cond delay="499"/>
                                          </p:stCondLst>
                                        </p:cTn>
                                        <p:tgtEl>
                                          <p:spTgt spid="9"/>
                                        </p:tgtEl>
                                        <p:attrNameLst>
                                          <p:attrName>style.visibility</p:attrName>
                                        </p:attrNameLst>
                                      </p:cBhvr>
                                      <p:to>
                                        <p:strVal val="hidden"/>
                                      </p:to>
                                    </p:set>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strVal val="ppt_h"/>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grpId="0"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strVal val="ppt_h"/>
                                          </p:val>
                                        </p:tav>
                                      </p:tavLst>
                                    </p:anim>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500"/>
                            </p:stCondLst>
                            <p:childTnLst>
                              <p:par>
                                <p:cTn id="28" presetID="55"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xit" presetSubtype="10" fill="hold" grpId="1" nodeType="clickEffect">
                                  <p:stCondLst>
                                    <p:cond delay="0"/>
                                  </p:stCondLst>
                                  <p:childTnLst>
                                    <p:anim calcmode="lin" valueType="num">
                                      <p:cBhvr>
                                        <p:cTn id="36" dur="500"/>
                                        <p:tgtEl>
                                          <p:spTgt spid="6"/>
                                        </p:tgtEl>
                                        <p:attrNameLst>
                                          <p:attrName>ppt_w</p:attrName>
                                        </p:attrNameLst>
                                      </p:cBhvr>
                                      <p:tavLst>
                                        <p:tav tm="0">
                                          <p:val>
                                            <p:strVal val="ppt_w"/>
                                          </p:val>
                                        </p:tav>
                                        <p:tav tm="100000">
                                          <p:val>
                                            <p:fltVal val="0"/>
                                          </p:val>
                                        </p:tav>
                                      </p:tavLst>
                                    </p:anim>
                                    <p:anim calcmode="lin" valueType="num">
                                      <p:cBhvr>
                                        <p:cTn id="37" dur="500"/>
                                        <p:tgtEl>
                                          <p:spTgt spid="6"/>
                                        </p:tgtEl>
                                        <p:attrNameLst>
                                          <p:attrName>ppt_h</p:attrName>
                                        </p:attrNameLst>
                                      </p:cBhvr>
                                      <p:tavLst>
                                        <p:tav tm="0">
                                          <p:val>
                                            <p:strVal val="ppt_h"/>
                                          </p:val>
                                        </p:tav>
                                        <p:tav tm="100000">
                                          <p:val>
                                            <p:strVal val="ppt_h"/>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7" presetClass="exit" presetSubtype="10" fill="hold" grpId="0" nodeType="clickEffect">
                                  <p:stCondLst>
                                    <p:cond delay="0"/>
                                  </p:stCondLst>
                                  <p:childTnLst>
                                    <p:anim calcmode="lin" valueType="num">
                                      <p:cBhvr>
                                        <p:cTn id="42" dur="500"/>
                                        <p:tgtEl>
                                          <p:spTgt spid="12"/>
                                        </p:tgtEl>
                                        <p:attrNameLst>
                                          <p:attrName>ppt_w</p:attrName>
                                        </p:attrNameLst>
                                      </p:cBhvr>
                                      <p:tavLst>
                                        <p:tav tm="0">
                                          <p:val>
                                            <p:strVal val="ppt_w"/>
                                          </p:val>
                                        </p:tav>
                                        <p:tav tm="100000">
                                          <p:val>
                                            <p:fltVal val="0"/>
                                          </p:val>
                                        </p:tav>
                                      </p:tavLst>
                                    </p:anim>
                                    <p:anim calcmode="lin" valueType="num">
                                      <p:cBhvr>
                                        <p:cTn id="43" dur="500"/>
                                        <p:tgtEl>
                                          <p:spTgt spid="12"/>
                                        </p:tgtEl>
                                        <p:attrNameLst>
                                          <p:attrName>ppt_h</p:attrName>
                                        </p:attrNameLst>
                                      </p:cBhvr>
                                      <p:tavLst>
                                        <p:tav tm="0">
                                          <p:val>
                                            <p:strVal val="ppt_h"/>
                                          </p:val>
                                        </p:tav>
                                        <p:tav tm="100000">
                                          <p:val>
                                            <p:strVal val="ppt_h"/>
                                          </p:val>
                                        </p:tav>
                                      </p:tavLst>
                                    </p:anim>
                                    <p:set>
                                      <p:cBhvr>
                                        <p:cTn id="44" dur="1" fill="hold">
                                          <p:stCondLst>
                                            <p:cond delay="499"/>
                                          </p:stCondLst>
                                        </p:cTn>
                                        <p:tgtEl>
                                          <p:spTgt spid="12"/>
                                        </p:tgtEl>
                                        <p:attrNameLst>
                                          <p:attrName>style.visibility</p:attrName>
                                        </p:attrNameLst>
                                      </p:cBhvr>
                                      <p:to>
                                        <p:strVal val="hidden"/>
                                      </p:to>
                                    </p:set>
                                  </p:childTnLst>
                                </p:cTn>
                              </p:par>
                            </p:childTnLst>
                          </p:cTn>
                        </p:par>
                        <p:par>
                          <p:cTn id="45" fill="hold">
                            <p:stCondLst>
                              <p:cond delay="500"/>
                            </p:stCondLst>
                            <p:childTnLst>
                              <p:par>
                                <p:cTn id="46" presetID="55"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strVal val="#ppt_w*0.70"/>
                                          </p:val>
                                        </p:tav>
                                        <p:tav tm="100000">
                                          <p:val>
                                            <p:strVal val="#ppt_w"/>
                                          </p:val>
                                        </p:tav>
                                      </p:tavLst>
                                    </p:anim>
                                    <p:anim calcmode="lin" valueType="num">
                                      <p:cBhvr>
                                        <p:cTn id="49" dur="1000" fill="hold"/>
                                        <p:tgtEl>
                                          <p:spTgt spid="7"/>
                                        </p:tgtEl>
                                        <p:attrNameLst>
                                          <p:attrName>ppt_h</p:attrName>
                                        </p:attrNameLst>
                                      </p:cBhvr>
                                      <p:tavLst>
                                        <p:tav tm="0">
                                          <p:val>
                                            <p:strVal val="#ppt_h"/>
                                          </p:val>
                                        </p:tav>
                                        <p:tav tm="100000">
                                          <p:val>
                                            <p:strVal val="#ppt_h"/>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xit" presetSubtype="10" fill="hold" grpId="1" nodeType="clickEffect">
                                  <p:stCondLst>
                                    <p:cond delay="0"/>
                                  </p:stCondLst>
                                  <p:childTnLst>
                                    <p:anim calcmode="lin" valueType="num">
                                      <p:cBhvr>
                                        <p:cTn id="54" dur="500"/>
                                        <p:tgtEl>
                                          <p:spTgt spid="7"/>
                                        </p:tgtEl>
                                        <p:attrNameLst>
                                          <p:attrName>ppt_w</p:attrName>
                                        </p:attrNameLst>
                                      </p:cBhvr>
                                      <p:tavLst>
                                        <p:tav tm="0">
                                          <p:val>
                                            <p:strVal val="ppt_w"/>
                                          </p:val>
                                        </p:tav>
                                        <p:tav tm="100000">
                                          <p:val>
                                            <p:fltVal val="0"/>
                                          </p:val>
                                        </p:tav>
                                      </p:tavLst>
                                    </p:anim>
                                    <p:anim calcmode="lin" valueType="num">
                                      <p:cBhvr>
                                        <p:cTn id="55" dur="500"/>
                                        <p:tgtEl>
                                          <p:spTgt spid="7"/>
                                        </p:tgtEl>
                                        <p:attrNameLst>
                                          <p:attrName>ppt_h</p:attrName>
                                        </p:attrNameLst>
                                      </p:cBhvr>
                                      <p:tavLst>
                                        <p:tav tm="0">
                                          <p:val>
                                            <p:strVal val="ppt_h"/>
                                          </p:val>
                                        </p:tav>
                                        <p:tav tm="100000">
                                          <p:val>
                                            <p:strVal val="ppt_h"/>
                                          </p:val>
                                        </p:tav>
                                      </p:tavLst>
                                    </p:anim>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10" grpId="0" animBg="1"/>
      <p:bldP spid="12" grpId="0" animBg="1"/>
      <p:bldP spid="6" grpId="0" animBg="1"/>
      <p:bldP spid="6"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EA0E24-5F9E-10FF-9051-808735C7D72F}"/>
              </a:ext>
            </a:extLst>
          </p:cNvPr>
          <p:cNvPicPr>
            <a:picLocks noChangeAspect="1"/>
          </p:cNvPicPr>
          <p:nvPr/>
        </p:nvPicPr>
        <p:blipFill>
          <a:blip r:embed="rId3"/>
          <a:stretch>
            <a:fillRect/>
          </a:stretch>
        </p:blipFill>
        <p:spPr>
          <a:xfrm>
            <a:off x="528426" y="4244272"/>
            <a:ext cx="11201006" cy="1730582"/>
          </a:xfrm>
          <a:prstGeom prst="rect">
            <a:avLst/>
          </a:prstGeom>
        </p:spPr>
      </p:pic>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Employment Information</a:t>
            </a:r>
          </a:p>
          <a:p>
            <a:pPr marL="0" indent="0">
              <a:buNone/>
              <a:defRPr/>
            </a:pP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aphicFrame>
        <p:nvGraphicFramePr>
          <p:cNvPr id="3" name="Diagram 2">
            <a:extLst>
              <a:ext uri="{FF2B5EF4-FFF2-40B4-BE49-F238E27FC236}">
                <a16:creationId xmlns:a16="http://schemas.microsoft.com/office/drawing/2014/main" id="{7B0E12F5-A731-1D2E-87D8-6E7890EB8885}"/>
              </a:ext>
            </a:extLst>
          </p:cNvPr>
          <p:cNvGraphicFramePr/>
          <p:nvPr>
            <p:extLst>
              <p:ext uri="{D42A27DB-BD31-4B8C-83A1-F6EECF244321}">
                <p14:modId xmlns:p14="http://schemas.microsoft.com/office/powerpoint/2010/main" val="300771024"/>
              </p:ext>
            </p:extLst>
          </p:nvPr>
        </p:nvGraphicFramePr>
        <p:xfrm>
          <a:off x="590118" y="445769"/>
          <a:ext cx="10999901" cy="3891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ouble Bracket 4">
            <a:extLst>
              <a:ext uri="{FF2B5EF4-FFF2-40B4-BE49-F238E27FC236}">
                <a16:creationId xmlns:a16="http://schemas.microsoft.com/office/drawing/2014/main" id="{150887C0-36F8-30BF-FDF6-783BBA8989B4}"/>
              </a:ext>
            </a:extLst>
          </p:cNvPr>
          <p:cNvSpPr/>
          <p:nvPr/>
        </p:nvSpPr>
        <p:spPr>
          <a:xfrm>
            <a:off x="422910" y="4640345"/>
            <a:ext cx="11372850" cy="651510"/>
          </a:xfrm>
          <a:prstGeom prst="bracketPair">
            <a:avLst/>
          </a:prstGeom>
          <a:solidFill>
            <a:srgbClr val="66FF66">
              <a:alpha val="25000"/>
            </a:srgbClr>
          </a:solidFill>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Double Bracket 6">
            <a:extLst>
              <a:ext uri="{FF2B5EF4-FFF2-40B4-BE49-F238E27FC236}">
                <a16:creationId xmlns:a16="http://schemas.microsoft.com/office/drawing/2014/main" id="{4BCA2847-1B7A-E779-2F38-314F41B8195C}"/>
              </a:ext>
            </a:extLst>
          </p:cNvPr>
          <p:cNvSpPr/>
          <p:nvPr/>
        </p:nvSpPr>
        <p:spPr>
          <a:xfrm>
            <a:off x="422909" y="5594461"/>
            <a:ext cx="11391901" cy="334893"/>
          </a:xfrm>
          <a:prstGeom prst="bracketPair">
            <a:avLst/>
          </a:prstGeom>
          <a:solidFill>
            <a:srgbClr val="FFFF00">
              <a:alpha val="25000"/>
            </a:srgbClr>
          </a:solidFill>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552E5B3-112F-EAC4-E8FA-A3393D52D98E}"/>
              </a:ext>
            </a:extLst>
          </p:cNvPr>
          <p:cNvSpPr txBox="1"/>
          <p:nvPr/>
        </p:nvSpPr>
        <p:spPr>
          <a:xfrm>
            <a:off x="1029282" y="1740460"/>
            <a:ext cx="171450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Click for Info</a:t>
            </a:r>
          </a:p>
        </p:txBody>
      </p:sp>
      <p:sp>
        <p:nvSpPr>
          <p:cNvPr id="19" name="TextBox 18">
            <a:extLst>
              <a:ext uri="{FF2B5EF4-FFF2-40B4-BE49-F238E27FC236}">
                <a16:creationId xmlns:a16="http://schemas.microsoft.com/office/drawing/2014/main" id="{D5B84177-722C-C48A-7CA8-653424FFB610}"/>
              </a:ext>
            </a:extLst>
          </p:cNvPr>
          <p:cNvSpPr txBox="1"/>
          <p:nvPr/>
        </p:nvSpPr>
        <p:spPr>
          <a:xfrm>
            <a:off x="4667699" y="1736472"/>
            <a:ext cx="171450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Click for Info</a:t>
            </a:r>
          </a:p>
        </p:txBody>
      </p:sp>
      <p:sp>
        <p:nvSpPr>
          <p:cNvPr id="20" name="TextBox 19">
            <a:extLst>
              <a:ext uri="{FF2B5EF4-FFF2-40B4-BE49-F238E27FC236}">
                <a16:creationId xmlns:a16="http://schemas.microsoft.com/office/drawing/2014/main" id="{AE66AED0-66B0-1402-02D9-1FD13F8184C0}"/>
              </a:ext>
            </a:extLst>
          </p:cNvPr>
          <p:cNvSpPr txBox="1"/>
          <p:nvPr/>
        </p:nvSpPr>
        <p:spPr>
          <a:xfrm>
            <a:off x="8522970" y="1733627"/>
            <a:ext cx="171450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Click for Info</a:t>
            </a:r>
          </a:p>
        </p:txBody>
      </p:sp>
      <p:sp>
        <p:nvSpPr>
          <p:cNvPr id="14" name="Action Button: Get Information 13">
            <a:hlinkClick r:id="rId9" action="ppaction://hlinksldjump" highlightClick="1"/>
            <a:extLst>
              <a:ext uri="{FF2B5EF4-FFF2-40B4-BE49-F238E27FC236}">
                <a16:creationId xmlns:a16="http://schemas.microsoft.com/office/drawing/2014/main" id="{B6004D69-6C8B-479E-5477-839358878C0A}"/>
              </a:ext>
            </a:extLst>
          </p:cNvPr>
          <p:cNvSpPr/>
          <p:nvPr/>
        </p:nvSpPr>
        <p:spPr>
          <a:xfrm>
            <a:off x="6132968" y="1745082"/>
            <a:ext cx="500242" cy="438956"/>
          </a:xfrm>
          <a:prstGeom prst="actionButtonInformati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Action Button: Get Information 12">
            <a:hlinkClick r:id="rId10" action="ppaction://hlinksldjump" highlightClick="1"/>
            <a:extLst>
              <a:ext uri="{FF2B5EF4-FFF2-40B4-BE49-F238E27FC236}">
                <a16:creationId xmlns:a16="http://schemas.microsoft.com/office/drawing/2014/main" id="{6C5923A8-5A5F-AFEA-5953-9CDBAE29E1A9}"/>
              </a:ext>
            </a:extLst>
          </p:cNvPr>
          <p:cNvSpPr/>
          <p:nvPr/>
        </p:nvSpPr>
        <p:spPr>
          <a:xfrm>
            <a:off x="2493661" y="1736472"/>
            <a:ext cx="500242" cy="438956"/>
          </a:xfrm>
          <a:prstGeom prst="actionButtonInformation">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Action Button: Get Information 16">
            <a:hlinkClick r:id="rId11" action="ppaction://hlinksldjump" highlightClick="1"/>
            <a:extLst>
              <a:ext uri="{FF2B5EF4-FFF2-40B4-BE49-F238E27FC236}">
                <a16:creationId xmlns:a16="http://schemas.microsoft.com/office/drawing/2014/main" id="{9A929A17-FEF8-6A28-163F-BF5F563E3057}"/>
              </a:ext>
            </a:extLst>
          </p:cNvPr>
          <p:cNvSpPr/>
          <p:nvPr/>
        </p:nvSpPr>
        <p:spPr>
          <a:xfrm>
            <a:off x="9987349" y="1717294"/>
            <a:ext cx="500242" cy="438956"/>
          </a:xfrm>
          <a:prstGeom prst="actionButtonInformation">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F2C9E704-8059-E90C-0D30-D044075C9C0F}"/>
              </a:ext>
            </a:extLst>
          </p:cNvPr>
          <p:cNvSpPr/>
          <p:nvPr/>
        </p:nvSpPr>
        <p:spPr>
          <a:xfrm>
            <a:off x="9643533" y="349355"/>
            <a:ext cx="2299009" cy="796716"/>
          </a:xfrm>
          <a:prstGeom prst="roundRect">
            <a:avLst/>
          </a:prstGeom>
          <a:solidFill>
            <a:srgbClr val="33CC33"/>
          </a:solidFill>
          <a:ln>
            <a:solidFill>
              <a:schemeClr val="accent6">
                <a:lumMod val="40000"/>
                <a:lumOff val="60000"/>
              </a:schemeClr>
            </a:solidFill>
          </a:ln>
          <a:scene3d>
            <a:camera prst="orthographicFront"/>
            <a:lightRig rig="flood" dir="t"/>
          </a:scene3d>
          <a:sp3d extrusionH="50800" prstMaterial="dkEdge">
            <a:bevelT w="114300" h="95250" prst="artDeco"/>
          </a:sp3d>
        </p:spPr>
        <p:style>
          <a:lnRef idx="2">
            <a:schemeClr val="accent1">
              <a:shade val="15000"/>
            </a:schemeClr>
          </a:lnRef>
          <a:fillRef idx="1">
            <a:schemeClr val="accent1"/>
          </a:fillRef>
          <a:effectRef idx="0">
            <a:schemeClr val="accent1"/>
          </a:effectRef>
          <a:fontRef idx="minor">
            <a:schemeClr val="lt1"/>
          </a:fontRef>
        </p:style>
        <p:txBody>
          <a:bodyPr lIns="91440" rIns="1005840" rtlCol="0" anchor="ctr"/>
          <a:lstStyle/>
          <a:p>
            <a:pPr algn="ctr"/>
            <a:r>
              <a:rPr lang="en-US" b="1" dirty="0">
                <a:latin typeface="Arial" panose="020B0604020202020204" pitchFamily="34" charset="0"/>
                <a:cs typeface="Arial" panose="020B0604020202020204" pitchFamily="34" charset="0"/>
              </a:rPr>
              <a:t>Continue to Next</a:t>
            </a:r>
          </a:p>
        </p:txBody>
      </p:sp>
      <p:sp>
        <p:nvSpPr>
          <p:cNvPr id="22" name="Action Button: Go Back or Previous 21">
            <a:hlinkClick r:id="rId12" action="ppaction://hlinksldjump" highlightClick="1"/>
            <a:extLst>
              <a:ext uri="{FF2B5EF4-FFF2-40B4-BE49-F238E27FC236}">
                <a16:creationId xmlns:a16="http://schemas.microsoft.com/office/drawing/2014/main" id="{CA8AEC17-A23D-C3B0-6D7D-0F8141B6E06B}"/>
              </a:ext>
            </a:extLst>
          </p:cNvPr>
          <p:cNvSpPr/>
          <p:nvPr/>
        </p:nvSpPr>
        <p:spPr>
          <a:xfrm flipH="1">
            <a:off x="10932527" y="556775"/>
            <a:ext cx="720471" cy="448637"/>
          </a:xfrm>
          <a:prstGeom prst="actionButtonBackPrevious">
            <a:avLst/>
          </a:prstGeom>
          <a:solidFill>
            <a:schemeClr val="accent6">
              <a:lumMod val="20000"/>
              <a:lumOff val="80000"/>
            </a:schemeClr>
          </a:solidFill>
          <a:ln w="38100">
            <a:solidFill>
              <a:srgbClr val="33CC33"/>
            </a:solidFill>
          </a:ln>
          <a:scene3d>
            <a:camera prst="orthographicFront"/>
            <a:lightRig rig="threePt" dir="t"/>
          </a:scene3d>
          <a:sp3d contour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Double Bracket 5">
            <a:extLst>
              <a:ext uri="{FF2B5EF4-FFF2-40B4-BE49-F238E27FC236}">
                <a16:creationId xmlns:a16="http://schemas.microsoft.com/office/drawing/2014/main" id="{951840CC-D783-12C2-5047-7D05E9F4C4C5}"/>
              </a:ext>
            </a:extLst>
          </p:cNvPr>
          <p:cNvSpPr/>
          <p:nvPr/>
        </p:nvSpPr>
        <p:spPr>
          <a:xfrm>
            <a:off x="377190" y="5291854"/>
            <a:ext cx="11470857" cy="302607"/>
          </a:xfrm>
          <a:prstGeom prst="bracketPair">
            <a:avLst/>
          </a:prstGeom>
          <a:solidFill>
            <a:srgbClr val="00B0F0">
              <a:alpha val="24706"/>
            </a:srgbClr>
          </a:solidFill>
          <a:ln w="76200">
            <a:solidFill>
              <a:srgbClr val="006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1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xit" presetSubtype="10" fill="hold" grpId="1"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strVal val="ppt_h"/>
                                          </p:val>
                                        </p:tav>
                                      </p:tavLst>
                                    </p:anim>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1" nodeType="clickEffect">
                                  <p:stCondLst>
                                    <p:cond delay="0"/>
                                  </p:stCondLst>
                                  <p:childTnLst>
                                    <p:anim calcmode="lin" valueType="num">
                                      <p:cBhvr>
                                        <p:cTn id="25" dur="500"/>
                                        <p:tgtEl>
                                          <p:spTgt spid="6"/>
                                        </p:tgtEl>
                                        <p:attrNameLst>
                                          <p:attrName>ppt_w</p:attrName>
                                        </p:attrNameLst>
                                      </p:cBhvr>
                                      <p:tavLst>
                                        <p:tav tm="0">
                                          <p:val>
                                            <p:strVal val="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strVal val="ppt_h"/>
                                          </p:val>
                                        </p:tav>
                                      </p:tavLst>
                                    </p:anim>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500"/>
                            </p:stCondLst>
                            <p:childTnLst>
                              <p:par>
                                <p:cTn id="29" presetID="55"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xit" presetSubtype="10" fill="hold" grpId="1" nodeType="clickEffect">
                                  <p:stCondLst>
                                    <p:cond delay="0"/>
                                  </p:stCondLst>
                                  <p:childTnLst>
                                    <p:anim calcmode="lin" valueType="num">
                                      <p:cBhvr>
                                        <p:cTn id="37" dur="500"/>
                                        <p:tgtEl>
                                          <p:spTgt spid="7"/>
                                        </p:tgtEl>
                                        <p:attrNameLst>
                                          <p:attrName>ppt_w</p:attrName>
                                        </p:attrNameLst>
                                      </p:cBhvr>
                                      <p:tavLst>
                                        <p:tav tm="0">
                                          <p:val>
                                            <p:strVal val="ppt_w"/>
                                          </p:val>
                                        </p:tav>
                                        <p:tav tm="100000">
                                          <p:val>
                                            <p:fltVal val="0"/>
                                          </p:val>
                                        </p:tav>
                                      </p:tavLst>
                                    </p:anim>
                                    <p:anim calcmode="lin" valueType="num">
                                      <p:cBhvr>
                                        <p:cTn id="38" dur="500"/>
                                        <p:tgtEl>
                                          <p:spTgt spid="7"/>
                                        </p:tgtEl>
                                        <p:attrNameLst>
                                          <p:attrName>ppt_h</p:attrName>
                                        </p:attrNameLst>
                                      </p:cBhvr>
                                      <p:tavLst>
                                        <p:tav tm="0">
                                          <p:val>
                                            <p:strVal val="ppt_h"/>
                                          </p:val>
                                        </p:tav>
                                        <p:tav tm="100000">
                                          <p:val>
                                            <p:strVal val="ppt_h"/>
                                          </p:val>
                                        </p:tav>
                                      </p:tavLst>
                                    </p:anim>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Number of Employed Hours Each Week:</a:t>
            </a: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15" name="Content Placeholder 1">
            <a:extLst>
              <a:ext uri="{FF2B5EF4-FFF2-40B4-BE49-F238E27FC236}">
                <a16:creationId xmlns:a16="http://schemas.microsoft.com/office/drawing/2014/main" id="{D4C201AE-55A8-4780-A58E-B9F64684DC18}"/>
              </a:ext>
            </a:extLst>
          </p:cNvPr>
          <p:cNvSpPr txBox="1">
            <a:spLocks/>
          </p:cNvSpPr>
          <p:nvPr/>
        </p:nvSpPr>
        <p:spPr>
          <a:xfrm>
            <a:off x="304799" y="1607793"/>
            <a:ext cx="11576050" cy="4904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en-US" sz="2000" dirty="0">
                <a:latin typeface="Arial" panose="020B0604020202020204" pitchFamily="34" charset="0"/>
                <a:cs typeface="Arial" panose="020B0604020202020204" pitchFamily="34" charset="0"/>
              </a:rPr>
              <a:t>This can be an estimate. If someone works 10 – 15 hours a week </a:t>
            </a:r>
          </a:p>
          <a:p>
            <a:pPr lvl="1">
              <a:lnSpc>
                <a:spcPct val="150000"/>
              </a:lnSpc>
              <a:buSzPct val="200000"/>
              <a:defRPr/>
            </a:pPr>
            <a:r>
              <a:rPr lang="en-US" sz="2000" dirty="0">
                <a:latin typeface="Arial" panose="020B0604020202020204" pitchFamily="34" charset="0"/>
                <a:cs typeface="Arial" panose="020B0604020202020204" pitchFamily="34" charset="0"/>
              </a:rPr>
              <a:t>If someone works 10 to 15 hours per week, input the average of 12.5. </a:t>
            </a:r>
          </a:p>
          <a:p>
            <a:pPr lvl="1">
              <a:lnSpc>
                <a:spcPct val="150000"/>
              </a:lnSpc>
              <a:buSzPct val="200000"/>
              <a:defRPr/>
            </a:pPr>
            <a:r>
              <a:rPr lang="en-US" sz="2000" dirty="0">
                <a:latin typeface="Arial" panose="020B0604020202020204" pitchFamily="34" charset="0"/>
                <a:cs typeface="Arial" panose="020B0604020202020204" pitchFamily="34" charset="0"/>
              </a:rPr>
              <a:t>The tool </a:t>
            </a:r>
            <a:r>
              <a:rPr lang="en-US" sz="2000" b="1" dirty="0">
                <a:latin typeface="Arial" panose="020B0604020202020204" pitchFamily="34" charset="0"/>
                <a:cs typeface="Arial" panose="020B0604020202020204" pitchFamily="34" charset="0"/>
              </a:rPr>
              <a:t>will automatically round </a:t>
            </a:r>
            <a:r>
              <a:rPr lang="en-US" sz="2000" dirty="0">
                <a:latin typeface="Arial" panose="020B0604020202020204" pitchFamily="34" charset="0"/>
                <a:cs typeface="Arial" panose="020B0604020202020204" pitchFamily="34" charset="0"/>
              </a:rPr>
              <a:t>to the nearest whole number. </a:t>
            </a:r>
          </a:p>
          <a:p>
            <a:pPr lvl="2">
              <a:lnSpc>
                <a:spcPct val="150000"/>
              </a:lnSpc>
              <a:buSzPct val="200000"/>
              <a:defRPr/>
            </a:pPr>
            <a:r>
              <a:rPr lang="en-US" dirty="0">
                <a:latin typeface="Arial" panose="020B0604020202020204" pitchFamily="34" charset="0"/>
                <a:cs typeface="Arial" panose="020B0604020202020204" pitchFamily="34" charset="0"/>
              </a:rPr>
              <a:t>12.5 = 13</a:t>
            </a:r>
          </a:p>
          <a:p>
            <a:pPr lvl="2">
              <a:lnSpc>
                <a:spcPct val="150000"/>
              </a:lnSpc>
              <a:buSzPct val="200000"/>
              <a:defRPr/>
            </a:pPr>
            <a:r>
              <a:rPr lang="en-US" dirty="0">
                <a:latin typeface="Arial" panose="020B0604020202020204" pitchFamily="34" charset="0"/>
                <a:cs typeface="Arial" panose="020B0604020202020204" pitchFamily="34" charset="0"/>
              </a:rPr>
              <a:t>12.25 = 12</a:t>
            </a:r>
          </a:p>
          <a:p>
            <a:pPr lvl="1">
              <a:lnSpc>
                <a:spcPct val="150000"/>
              </a:lnSpc>
              <a:buSzPct val="200000"/>
              <a:defRPr/>
            </a:pPr>
            <a:r>
              <a:rPr lang="en-US" sz="2000" dirty="0">
                <a:latin typeface="Arial" panose="020B0604020202020204" pitchFamily="34" charset="0"/>
                <a:cs typeface="Arial" panose="020B0604020202020204" pitchFamily="34" charset="0"/>
              </a:rPr>
              <a:t>Only put numbers in this section. Do not put the following into this section.</a:t>
            </a:r>
          </a:p>
          <a:p>
            <a:pPr lvl="2">
              <a:lnSpc>
                <a:spcPct val="150000"/>
              </a:lnSpc>
              <a:buSzPct val="200000"/>
              <a:defRPr/>
            </a:pPr>
            <a:r>
              <a:rPr lang="en-US" dirty="0">
                <a:latin typeface="Arial" panose="020B0604020202020204" pitchFamily="34" charset="0"/>
                <a:cs typeface="Arial" panose="020B0604020202020204" pitchFamily="34" charset="0"/>
              </a:rPr>
              <a:t>12 hours or 12hrs</a:t>
            </a:r>
          </a:p>
          <a:p>
            <a:pPr lvl="2">
              <a:lnSpc>
                <a:spcPct val="150000"/>
              </a:lnSpc>
              <a:buSzPct val="200000"/>
              <a:defRPr/>
            </a:pPr>
            <a:r>
              <a:rPr lang="en-US" dirty="0">
                <a:latin typeface="Arial" panose="020B0604020202020204" pitchFamily="34" charset="0"/>
                <a:cs typeface="Arial" panose="020B0604020202020204" pitchFamily="34" charset="0"/>
              </a:rPr>
              <a:t>10 - 15 </a:t>
            </a:r>
          </a:p>
          <a:p>
            <a:pPr lvl="2">
              <a:lnSpc>
                <a:spcPct val="150000"/>
              </a:lnSpc>
              <a:buSzPct val="200000"/>
              <a:defRPr/>
            </a:pPr>
            <a:r>
              <a:rPr lang="en-US" dirty="0">
                <a:latin typeface="Arial" panose="020B0604020202020204" pitchFamily="34" charset="0"/>
                <a:cs typeface="Arial" panose="020B0604020202020204" pitchFamily="34" charset="0"/>
              </a:rPr>
              <a:t> three hours</a:t>
            </a:r>
          </a:p>
          <a:p>
            <a:pPr lvl="1">
              <a:lnSpc>
                <a:spcPct val="150000"/>
              </a:lnSpc>
              <a:defRPr/>
            </a:pPr>
            <a:endParaRPr lang="en-US" sz="2000" dirty="0">
              <a:latin typeface="Arial" panose="020B0604020202020204" pitchFamily="34" charset="0"/>
              <a:cs typeface="Arial" panose="020B0604020202020204" pitchFamily="34" charset="0"/>
            </a:endParaRPr>
          </a:p>
          <a:p>
            <a:pPr marL="0" indent="0">
              <a:lnSpc>
                <a:spcPct val="150000"/>
              </a:lnSpc>
              <a:buNone/>
              <a:defRPr/>
            </a:pPr>
            <a:endParaRPr lang="en-US" sz="20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pic>
        <p:nvPicPr>
          <p:cNvPr id="10" name="Picture 9">
            <a:extLst>
              <a:ext uri="{FF2B5EF4-FFF2-40B4-BE49-F238E27FC236}">
                <a16:creationId xmlns:a16="http://schemas.microsoft.com/office/drawing/2014/main" id="{6E2EDBAA-8AE8-BBB7-5ECA-EDA780DBFE8E}"/>
              </a:ext>
            </a:extLst>
          </p:cNvPr>
          <p:cNvPicPr>
            <a:picLocks noChangeAspect="1"/>
          </p:cNvPicPr>
          <p:nvPr/>
        </p:nvPicPr>
        <p:blipFill>
          <a:blip r:embed="rId4"/>
          <a:stretch>
            <a:fillRect/>
          </a:stretch>
        </p:blipFill>
        <p:spPr>
          <a:xfrm>
            <a:off x="3812170" y="5405817"/>
            <a:ext cx="6167860" cy="850739"/>
          </a:xfrm>
          <a:prstGeom prst="rect">
            <a:avLst/>
          </a:prstGeom>
          <a:ln w="38100">
            <a:solidFill>
              <a:schemeClr val="tx1"/>
            </a:solidFill>
          </a:ln>
        </p:spPr>
      </p:pic>
    </p:spTree>
    <p:custDataLst>
      <p:tags r:id="rId1"/>
    </p:custDataLst>
    <p:extLst>
      <p:ext uri="{BB962C8B-B14F-4D97-AF65-F5344CB8AC3E}">
        <p14:creationId xmlns:p14="http://schemas.microsoft.com/office/powerpoint/2010/main" val="1575951340"/>
      </p:ext>
    </p:extLst>
  </p:cSld>
  <p:clrMapOvr>
    <a:masterClrMapping/>
  </p:clrMapOvr>
  <mc:AlternateContent xmlns:mc="http://schemas.openxmlformats.org/markup-compatibility/2006" xmlns:p14="http://schemas.microsoft.com/office/powerpoint/2010/main">
    <mc:Choice Requires="p14">
      <p:transition spd="slow" p14:dur="2000" advTm="134779"/>
    </mc:Choice>
    <mc:Fallback xmlns="">
      <p:transition spd="slow" advTm="134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3"/>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 calcmode="lin" valueType="num">
                                      <p:cBhvr>
                                        <p:cTn id="20" dur="1000" fill="hold"/>
                                        <p:tgtEl>
                                          <p:spTgt spid="15">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1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p:cTn id="27" dur="1000" fill="hold"/>
                                        <p:tgtEl>
                                          <p:spTgt spid="15">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15">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 calcmode="lin" valueType="num">
                                      <p:cBhvr>
                                        <p:cTn id="34" dur="1000" fill="hold"/>
                                        <p:tgtEl>
                                          <p:spTgt spid="15">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15">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15">
                                            <p:txEl>
                                              <p:pRg st="3" end="3"/>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 calcmode="lin" valueType="num">
                                      <p:cBhvr>
                                        <p:cTn id="39" dur="1000" fill="hold"/>
                                        <p:tgtEl>
                                          <p:spTgt spid="15">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15">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5">
                                            <p:txEl>
                                              <p:pRg st="5" end="5"/>
                                            </p:txEl>
                                          </p:spTgt>
                                        </p:tgtEl>
                                        <p:attrNameLst>
                                          <p:attrName>style.visibility</p:attrName>
                                        </p:attrNameLst>
                                      </p:cBhvr>
                                      <p:to>
                                        <p:strVal val="visible"/>
                                      </p:to>
                                    </p:set>
                                    <p:anim calcmode="lin" valueType="num">
                                      <p:cBhvr>
                                        <p:cTn id="46" dur="1000" fill="hold"/>
                                        <p:tgtEl>
                                          <p:spTgt spid="15">
                                            <p:txEl>
                                              <p:pRg st="5" end="5"/>
                                            </p:txEl>
                                          </p:spTgt>
                                        </p:tgtEl>
                                        <p:attrNameLst>
                                          <p:attrName>ppt_w</p:attrName>
                                        </p:attrNameLst>
                                      </p:cBhvr>
                                      <p:tavLst>
                                        <p:tav tm="0">
                                          <p:val>
                                            <p:strVal val="#ppt_w*0.70"/>
                                          </p:val>
                                        </p:tav>
                                        <p:tav tm="100000">
                                          <p:val>
                                            <p:strVal val="#ppt_w"/>
                                          </p:val>
                                        </p:tav>
                                      </p:tavLst>
                                    </p:anim>
                                    <p:anim calcmode="lin" valueType="num">
                                      <p:cBhvr>
                                        <p:cTn id="47" dur="1000" fill="hold"/>
                                        <p:tgtEl>
                                          <p:spTgt spid="15">
                                            <p:txEl>
                                              <p:pRg st="5" end="5"/>
                                            </p:txEl>
                                          </p:spTgt>
                                        </p:tgtEl>
                                        <p:attrNameLst>
                                          <p:attrName>ppt_h</p:attrName>
                                        </p:attrNameLst>
                                      </p:cBhvr>
                                      <p:tavLst>
                                        <p:tav tm="0">
                                          <p:val>
                                            <p:strVal val="#ppt_h"/>
                                          </p:val>
                                        </p:tav>
                                        <p:tav tm="100000">
                                          <p:val>
                                            <p:strVal val="#ppt_h"/>
                                          </p:val>
                                        </p:tav>
                                      </p:tavLst>
                                    </p:anim>
                                    <p:animEffect transition="in" filter="fade">
                                      <p:cBhvr>
                                        <p:cTn id="48" dur="1000"/>
                                        <p:tgtEl>
                                          <p:spTgt spid="1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15">
                                            <p:txEl>
                                              <p:pRg st="6" end="6"/>
                                            </p:txEl>
                                          </p:spTgt>
                                        </p:tgtEl>
                                        <p:attrNameLst>
                                          <p:attrName>style.visibility</p:attrName>
                                        </p:attrNameLst>
                                      </p:cBhvr>
                                      <p:to>
                                        <p:strVal val="visible"/>
                                      </p:to>
                                    </p:set>
                                    <p:anim calcmode="lin" valueType="num">
                                      <p:cBhvr>
                                        <p:cTn id="53" dur="1000" fill="hold"/>
                                        <p:tgtEl>
                                          <p:spTgt spid="15">
                                            <p:txEl>
                                              <p:pRg st="6" end="6"/>
                                            </p:txEl>
                                          </p:spTgt>
                                        </p:tgtEl>
                                        <p:attrNameLst>
                                          <p:attrName>ppt_w</p:attrName>
                                        </p:attrNameLst>
                                      </p:cBhvr>
                                      <p:tavLst>
                                        <p:tav tm="0">
                                          <p:val>
                                            <p:strVal val="#ppt_w*0.70"/>
                                          </p:val>
                                        </p:tav>
                                        <p:tav tm="100000">
                                          <p:val>
                                            <p:strVal val="#ppt_w"/>
                                          </p:val>
                                        </p:tav>
                                      </p:tavLst>
                                    </p:anim>
                                    <p:anim calcmode="lin" valueType="num">
                                      <p:cBhvr>
                                        <p:cTn id="54" dur="1000" fill="hold"/>
                                        <p:tgtEl>
                                          <p:spTgt spid="15">
                                            <p:txEl>
                                              <p:pRg st="6" end="6"/>
                                            </p:txEl>
                                          </p:spTgt>
                                        </p:tgtEl>
                                        <p:attrNameLst>
                                          <p:attrName>ppt_h</p:attrName>
                                        </p:attrNameLst>
                                      </p:cBhvr>
                                      <p:tavLst>
                                        <p:tav tm="0">
                                          <p:val>
                                            <p:strVal val="#ppt_h"/>
                                          </p:val>
                                        </p:tav>
                                        <p:tav tm="100000">
                                          <p:val>
                                            <p:strVal val="#ppt_h"/>
                                          </p:val>
                                        </p:tav>
                                      </p:tavLst>
                                    </p:anim>
                                    <p:animEffect transition="in" filter="fade">
                                      <p:cBhvr>
                                        <p:cTn id="55" dur="1000"/>
                                        <p:tgtEl>
                                          <p:spTgt spid="15">
                                            <p:txEl>
                                              <p:pRg st="6" end="6"/>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15">
                                            <p:txEl>
                                              <p:pRg st="7" end="7"/>
                                            </p:txEl>
                                          </p:spTgt>
                                        </p:tgtEl>
                                        <p:attrNameLst>
                                          <p:attrName>style.visibility</p:attrName>
                                        </p:attrNameLst>
                                      </p:cBhvr>
                                      <p:to>
                                        <p:strVal val="visible"/>
                                      </p:to>
                                    </p:set>
                                    <p:anim calcmode="lin" valueType="num">
                                      <p:cBhvr>
                                        <p:cTn id="58" dur="1000" fill="hold"/>
                                        <p:tgtEl>
                                          <p:spTgt spid="15">
                                            <p:txEl>
                                              <p:pRg st="7" end="7"/>
                                            </p:txEl>
                                          </p:spTgt>
                                        </p:tgtEl>
                                        <p:attrNameLst>
                                          <p:attrName>ppt_w</p:attrName>
                                        </p:attrNameLst>
                                      </p:cBhvr>
                                      <p:tavLst>
                                        <p:tav tm="0">
                                          <p:val>
                                            <p:strVal val="#ppt_w*0.70"/>
                                          </p:val>
                                        </p:tav>
                                        <p:tav tm="100000">
                                          <p:val>
                                            <p:strVal val="#ppt_w"/>
                                          </p:val>
                                        </p:tav>
                                      </p:tavLst>
                                    </p:anim>
                                    <p:anim calcmode="lin" valueType="num">
                                      <p:cBhvr>
                                        <p:cTn id="59" dur="1000" fill="hold"/>
                                        <p:tgtEl>
                                          <p:spTgt spid="15">
                                            <p:txEl>
                                              <p:pRg st="7" end="7"/>
                                            </p:txEl>
                                          </p:spTgt>
                                        </p:tgtEl>
                                        <p:attrNameLst>
                                          <p:attrName>ppt_h</p:attrName>
                                        </p:attrNameLst>
                                      </p:cBhvr>
                                      <p:tavLst>
                                        <p:tav tm="0">
                                          <p:val>
                                            <p:strVal val="#ppt_h"/>
                                          </p:val>
                                        </p:tav>
                                        <p:tav tm="100000">
                                          <p:val>
                                            <p:strVal val="#ppt_h"/>
                                          </p:val>
                                        </p:tav>
                                      </p:tavLst>
                                    </p:anim>
                                    <p:animEffect transition="in" filter="fade">
                                      <p:cBhvr>
                                        <p:cTn id="60" dur="1000"/>
                                        <p:tgtEl>
                                          <p:spTgt spid="15">
                                            <p:txEl>
                                              <p:pRg st="7" end="7"/>
                                            </p:txEl>
                                          </p:spTgt>
                                        </p:tgtEl>
                                      </p:cBhvr>
                                    </p:animEffect>
                                  </p:childTnLst>
                                </p:cTn>
                              </p:par>
                              <p:par>
                                <p:cTn id="61" presetID="55" presetClass="entr" presetSubtype="0" fill="hold" nodeType="withEffect">
                                  <p:stCondLst>
                                    <p:cond delay="0"/>
                                  </p:stCondLst>
                                  <p:childTnLst>
                                    <p:set>
                                      <p:cBhvr>
                                        <p:cTn id="62" dur="1" fill="hold">
                                          <p:stCondLst>
                                            <p:cond delay="0"/>
                                          </p:stCondLst>
                                        </p:cTn>
                                        <p:tgtEl>
                                          <p:spTgt spid="15">
                                            <p:txEl>
                                              <p:pRg st="8" end="8"/>
                                            </p:txEl>
                                          </p:spTgt>
                                        </p:tgtEl>
                                        <p:attrNameLst>
                                          <p:attrName>style.visibility</p:attrName>
                                        </p:attrNameLst>
                                      </p:cBhvr>
                                      <p:to>
                                        <p:strVal val="visible"/>
                                      </p:to>
                                    </p:set>
                                    <p:anim calcmode="lin" valueType="num">
                                      <p:cBhvr>
                                        <p:cTn id="63" dur="1000" fill="hold"/>
                                        <p:tgtEl>
                                          <p:spTgt spid="15">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15">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1028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Averaging Employment Hours</a:t>
            </a:r>
            <a:endParaRPr lang="en-US" altLang="en-US" sz="36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Content Placeholder 1">
                <a:extLst>
                  <a:ext uri="{FF2B5EF4-FFF2-40B4-BE49-F238E27FC236}">
                    <a16:creationId xmlns:a16="http://schemas.microsoft.com/office/drawing/2014/main" id="{D4C201AE-55A8-4780-A58E-B9F64684DC18}"/>
                  </a:ext>
                </a:extLst>
              </p:cNvPr>
              <p:cNvSpPr txBox="1">
                <a:spLocks/>
              </p:cNvSpPr>
              <p:nvPr/>
            </p:nvSpPr>
            <p:spPr>
              <a:xfrm>
                <a:off x="304800" y="1595036"/>
                <a:ext cx="11576050" cy="4181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spcBef>
                    <a:spcPts val="0"/>
                  </a:spcBef>
                  <a:defRPr/>
                </a:pPr>
                <a:r>
                  <a:rPr lang="en-US" sz="2000" dirty="0">
                    <a:latin typeface="Arial" panose="020B0604020202020204" pitchFamily="34" charset="0"/>
                    <a:cs typeface="Arial" panose="020B0604020202020204" pitchFamily="34" charset="0"/>
                  </a:rPr>
                  <a:t>Employed work hours per week directly impact the number of hours a member can have for Supported Employment. </a:t>
                </a:r>
              </a:p>
              <a:p>
                <a:pPr marL="685800" indent="-457200">
                  <a:lnSpc>
                    <a:spcPts val="2600"/>
                  </a:lnSpc>
                  <a:spcBef>
                    <a:spcPts val="600"/>
                  </a:spcBef>
                  <a:spcAft>
                    <a:spcPts val="600"/>
                  </a:spcAft>
                  <a:buSzPct val="175000"/>
                  <a:defRPr/>
                </a:pPr>
                <a:r>
                  <a:rPr lang="en-US" sz="2000" dirty="0">
                    <a:latin typeface="Arial" panose="020B0604020202020204" pitchFamily="34" charset="0"/>
                    <a:cs typeface="Arial" panose="020B0604020202020204" pitchFamily="34" charset="0"/>
                  </a:rPr>
                  <a:t>If a member needs supported employment but only provides a range of hours, example, 10 -15, time will be calculated based on the info the member provides. 10h + 15h = 25h </a:t>
                </a: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cs typeface="Arial" panose="020B0604020202020204" pitchFamily="34" charset="0"/>
                  </a:rPr>
                  <a:t> 2 = 12.5h = 13h (rounded)</a:t>
                </a:r>
              </a:p>
              <a:p>
                <a:pPr marL="685800" indent="-457200">
                  <a:lnSpc>
                    <a:spcPts val="2600"/>
                  </a:lnSpc>
                  <a:spcBef>
                    <a:spcPts val="600"/>
                  </a:spcBef>
                  <a:spcAft>
                    <a:spcPts val="600"/>
                  </a:spcAft>
                  <a:buSzPct val="175000"/>
                  <a:defRPr/>
                </a:pPr>
                <a:r>
                  <a:rPr lang="en-US" sz="2000" dirty="0">
                    <a:latin typeface="Arial" panose="020B0604020202020204" pitchFamily="34" charset="0"/>
                    <a:cs typeface="Arial" panose="020B0604020202020204" pitchFamily="34" charset="0"/>
                  </a:rPr>
                  <a:t>The more information about work hours the closer to a good average you can get. Example: </a:t>
                </a:r>
                <a:r>
                  <a:rPr lang="en-US" sz="2000" dirty="0" err="1">
                    <a:latin typeface="Arial" panose="020B0604020202020204" pitchFamily="34" charset="0"/>
                    <a:cs typeface="Arial" panose="020B0604020202020204" pitchFamily="34" charset="0"/>
                  </a:rPr>
                  <a:t>Wk</a:t>
                </a:r>
                <a:r>
                  <a:rPr lang="en-US" sz="2000" dirty="0">
                    <a:latin typeface="Arial" panose="020B0604020202020204" pitchFamily="34" charset="0"/>
                    <a:cs typeface="Arial" panose="020B0604020202020204" pitchFamily="34" charset="0"/>
                  </a:rPr>
                  <a:t> 1 = 10h, </a:t>
                </a:r>
                <a:r>
                  <a:rPr lang="en-US" sz="2000" dirty="0" err="1">
                    <a:latin typeface="Arial" panose="020B0604020202020204" pitchFamily="34" charset="0"/>
                    <a:cs typeface="Arial" panose="020B0604020202020204" pitchFamily="34" charset="0"/>
                  </a:rPr>
                  <a:t>Wk</a:t>
                </a:r>
                <a:r>
                  <a:rPr lang="en-US" sz="2000" dirty="0">
                    <a:latin typeface="Arial" panose="020B0604020202020204" pitchFamily="34" charset="0"/>
                    <a:cs typeface="Arial" panose="020B0604020202020204" pitchFamily="34" charset="0"/>
                  </a:rPr>
                  <a:t> 2 = 15h, </a:t>
                </a:r>
                <a:r>
                  <a:rPr lang="en-US" sz="2000" dirty="0" err="1">
                    <a:latin typeface="Arial" panose="020B0604020202020204" pitchFamily="34" charset="0"/>
                    <a:cs typeface="Arial" panose="020B0604020202020204" pitchFamily="34" charset="0"/>
                  </a:rPr>
                  <a:t>Wk</a:t>
                </a:r>
                <a:r>
                  <a:rPr lang="en-US" sz="2000" dirty="0">
                    <a:latin typeface="Arial" panose="020B0604020202020204" pitchFamily="34" charset="0"/>
                    <a:cs typeface="Arial" panose="020B0604020202020204" pitchFamily="34" charset="0"/>
                  </a:rPr>
                  <a:t> 3 = 12.5h, </a:t>
                </a:r>
                <a:r>
                  <a:rPr lang="en-US" sz="2000" dirty="0" err="1">
                    <a:latin typeface="Arial" panose="020B0604020202020204" pitchFamily="34" charset="0"/>
                    <a:cs typeface="Arial" panose="020B0604020202020204" pitchFamily="34" charset="0"/>
                  </a:rPr>
                  <a:t>Wk</a:t>
                </a:r>
                <a:r>
                  <a:rPr lang="en-US" sz="2000" dirty="0">
                    <a:latin typeface="Arial" panose="020B0604020202020204" pitchFamily="34" charset="0"/>
                    <a:cs typeface="Arial" panose="020B0604020202020204" pitchFamily="34" charset="0"/>
                  </a:rPr>
                  <a:t> 4 = 15h, </a:t>
                </a:r>
                <a:r>
                  <a:rPr lang="en-US" sz="2000" dirty="0" err="1">
                    <a:latin typeface="Arial" panose="020B0604020202020204" pitchFamily="34" charset="0"/>
                    <a:cs typeface="Arial" panose="020B0604020202020204" pitchFamily="34" charset="0"/>
                  </a:rPr>
                  <a:t>Wk</a:t>
                </a:r>
                <a:r>
                  <a:rPr lang="en-US" sz="2000" dirty="0">
                    <a:latin typeface="Arial" panose="020B0604020202020204" pitchFamily="34" charset="0"/>
                    <a:cs typeface="Arial" panose="020B0604020202020204" pitchFamily="34" charset="0"/>
                  </a:rPr>
                  <a:t> 5 = 14h, </a:t>
                </a:r>
                <a:r>
                  <a:rPr lang="en-US" sz="2000" dirty="0" err="1">
                    <a:latin typeface="Arial" panose="020B0604020202020204" pitchFamily="34" charset="0"/>
                    <a:cs typeface="Arial" panose="020B0604020202020204" pitchFamily="34" charset="0"/>
                  </a:rPr>
                  <a:t>Wk</a:t>
                </a:r>
                <a:r>
                  <a:rPr lang="en-US" sz="2000" dirty="0">
                    <a:latin typeface="Arial" panose="020B0604020202020204" pitchFamily="34" charset="0"/>
                    <a:cs typeface="Arial" panose="020B0604020202020204" pitchFamily="34" charset="0"/>
                  </a:rPr>
                  <a:t> 6 = 15h. Calculate average: 10h + 15h + 12.5h + 15h + 14h + 15h = 81.5h </a:t>
                </a: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cs typeface="Arial" panose="020B0604020202020204" pitchFamily="34" charset="0"/>
                  </a:rPr>
                  <a:t> 6 = 13.58h = 14h (rounded)</a:t>
                </a:r>
              </a:p>
              <a:p>
                <a:pPr>
                  <a:lnSpc>
                    <a:spcPts val="2600"/>
                  </a:lnSpc>
                  <a:spcBef>
                    <a:spcPts val="600"/>
                  </a:spcBef>
                  <a:defRPr/>
                </a:pPr>
                <a:r>
                  <a:rPr lang="en-US" sz="2000" dirty="0">
                    <a:latin typeface="Arial" panose="020B0604020202020204" pitchFamily="34" charset="0"/>
                    <a:cs typeface="Arial" panose="020B0604020202020204" pitchFamily="34" charset="0"/>
                  </a:rPr>
                  <a:t>We can’t change time from 1 week to another. The Assessment tool is based on 1 month. Even though weekly time is calculated, the monthly allocation (money to pay for supports) is calculation based on 1 month not 1 week.  </a:t>
                </a:r>
              </a:p>
              <a:p>
                <a:pPr lvl="1">
                  <a:lnSpc>
                    <a:spcPct val="100000"/>
                  </a:lnSpc>
                  <a:spcBef>
                    <a:spcPts val="600"/>
                  </a:spcBef>
                  <a:spcAft>
                    <a:spcPts val="600"/>
                  </a:spcAft>
                  <a:defRPr/>
                </a:pPr>
                <a:endParaRPr lang="en-US" sz="200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defRPr/>
                </a:pPr>
                <a:endParaRPr lang="en-US" sz="2000" dirty="0">
                  <a:latin typeface="Arial" panose="020B0604020202020204" pitchFamily="34" charset="0"/>
                  <a:cs typeface="Arial" panose="020B0604020202020204" pitchFamily="34" charset="0"/>
                </a:endParaRPr>
              </a:p>
            </p:txBody>
          </p:sp>
        </mc:Choice>
        <mc:Fallback xmlns="">
          <p:sp>
            <p:nvSpPr>
              <p:cNvPr id="15" name="Content Placeholder 1">
                <a:extLst>
                  <a:ext uri="{FF2B5EF4-FFF2-40B4-BE49-F238E27FC236}">
                    <a16:creationId xmlns:a16="http://schemas.microsoft.com/office/drawing/2014/main" id="{D4C201AE-55A8-4780-A58E-B9F64684DC18}"/>
                  </a:ext>
                </a:extLst>
              </p:cNvPr>
              <p:cNvSpPr txBox="1">
                <a:spLocks noRot="1" noChangeAspect="1" noMove="1" noResize="1" noEditPoints="1" noAdjustHandles="1" noChangeArrowheads="1" noChangeShapeType="1" noTextEdit="1"/>
              </p:cNvSpPr>
              <p:nvPr/>
            </p:nvSpPr>
            <p:spPr>
              <a:xfrm>
                <a:off x="304800" y="1595036"/>
                <a:ext cx="11576050" cy="4181768"/>
              </a:xfrm>
              <a:prstGeom prst="rect">
                <a:avLst/>
              </a:prstGeom>
              <a:blipFill>
                <a:blip r:embed="rId4"/>
                <a:stretch>
                  <a:fillRect l="-474" t="-729" r="-1053" b="-292"/>
                </a:stretch>
              </a:blipFill>
            </p:spPr>
            <p:txBody>
              <a:bodyPr/>
              <a:lstStyle/>
              <a:p>
                <a:r>
                  <a:rPr lang="en-US">
                    <a:noFill/>
                  </a:rPr>
                  <a:t> </a:t>
                </a:r>
              </a:p>
            </p:txBody>
          </p:sp>
        </mc:Fallback>
      </mc:AlternateContent>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Tree>
    <p:custDataLst>
      <p:tags r:id="rId1"/>
    </p:custDataLst>
    <p:extLst>
      <p:ext uri="{BB962C8B-B14F-4D97-AF65-F5344CB8AC3E}">
        <p14:creationId xmlns:p14="http://schemas.microsoft.com/office/powerpoint/2010/main" val="2920671972"/>
      </p:ext>
    </p:extLst>
  </p:cSld>
  <p:clrMapOvr>
    <a:masterClrMapping/>
  </p:clrMapOvr>
  <mc:AlternateContent xmlns:mc="http://schemas.openxmlformats.org/markup-compatibility/2006" xmlns:p14="http://schemas.microsoft.com/office/powerpoint/2010/main">
    <mc:Choice Requires="p14">
      <p:transition spd="slow" p14:dur="2000" advTm="195198"/>
    </mc:Choice>
    <mc:Fallback xmlns="">
      <p:transition spd="slow" advTm="195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000"/>
                                        <p:tgtEl>
                                          <p:spTgt spid="15">
                                            <p:txEl>
                                              <p:pRg st="2" end="2"/>
                                            </p:txEl>
                                          </p:spTgt>
                                        </p:tgtEl>
                                      </p:cBhvr>
                                    </p:animEffect>
                                    <p:anim calcmode="lin" valueType="num">
                                      <p:cBhvr>
                                        <p:cTn id="2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1000"/>
                                        <p:tgtEl>
                                          <p:spTgt spid="15">
                                            <p:txEl>
                                              <p:pRg st="3" end="3"/>
                                            </p:txEl>
                                          </p:spTgt>
                                        </p:tgtEl>
                                      </p:cBhvr>
                                    </p:animEffect>
                                    <p:anim calcmode="lin" valueType="num">
                                      <p:cBhvr>
                                        <p:cTn id="2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Place of Employment:</a:t>
            </a: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15" name="Content Placeholder 1">
            <a:extLst>
              <a:ext uri="{FF2B5EF4-FFF2-40B4-BE49-F238E27FC236}">
                <a16:creationId xmlns:a16="http://schemas.microsoft.com/office/drawing/2014/main" id="{D4C201AE-55A8-4780-A58E-B9F64684DC18}"/>
              </a:ext>
            </a:extLst>
          </p:cNvPr>
          <p:cNvSpPr txBox="1">
            <a:spLocks/>
          </p:cNvSpPr>
          <p:nvPr/>
        </p:nvSpPr>
        <p:spPr>
          <a:xfrm>
            <a:off x="196850" y="1607793"/>
            <a:ext cx="11576050" cy="4904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000" dirty="0">
                <a:effectLst>
                  <a:glow rad="635000">
                    <a:schemeClr val="bg1">
                      <a:alpha val="75000"/>
                    </a:schemeClr>
                  </a:glow>
                </a:effectLst>
                <a:latin typeface="Arial" panose="020B0604020202020204" pitchFamily="34" charset="0"/>
                <a:cs typeface="Arial" panose="020B0604020202020204" pitchFamily="34" charset="0"/>
              </a:rPr>
              <a:t>Indicate where the member is employed. </a:t>
            </a:r>
          </a:p>
          <a:p>
            <a:pPr marL="800100" indent="-514350">
              <a:lnSpc>
                <a:spcPct val="100000"/>
              </a:lnSpc>
              <a:defRPr/>
            </a:pPr>
            <a:r>
              <a:rPr lang="en-US" sz="2000" dirty="0">
                <a:effectLst>
                  <a:glow rad="635000">
                    <a:schemeClr val="bg1">
                      <a:alpha val="75000"/>
                    </a:schemeClr>
                  </a:glow>
                </a:effectLst>
                <a:latin typeface="Arial" panose="020B0604020202020204" pitchFamily="34" charset="0"/>
                <a:cs typeface="Arial" panose="020B0604020202020204" pitchFamily="34" charset="0"/>
              </a:rPr>
              <a:t>If transportation to and from employment needed, include the work address. </a:t>
            </a:r>
          </a:p>
          <a:p>
            <a:pPr>
              <a:lnSpc>
                <a:spcPct val="100000"/>
              </a:lnSpc>
              <a:defRPr/>
            </a:pPr>
            <a:r>
              <a:rPr lang="en-US" sz="2000" dirty="0">
                <a:effectLst>
                  <a:glow rad="635000">
                    <a:schemeClr val="bg1">
                      <a:alpha val="75000"/>
                    </a:schemeClr>
                  </a:glow>
                </a:effectLst>
                <a:latin typeface="Arial" panose="020B0604020202020204" pitchFamily="34" charset="0"/>
                <a:cs typeface="Arial" panose="020B0604020202020204" pitchFamily="34" charset="0"/>
              </a:rPr>
              <a:t>Lack of employment means the member is not eligible unless there is an approved temporary unemployment plan (TUP). This can only be approved by the Working Healthy Benefit Specialist (WHBS). </a:t>
            </a:r>
          </a:p>
          <a:p>
            <a:pPr>
              <a:lnSpc>
                <a:spcPct val="100000"/>
              </a:lnSpc>
              <a:defRPr/>
            </a:pPr>
            <a:r>
              <a:rPr lang="en-US" sz="2000" dirty="0">
                <a:effectLst>
                  <a:glow rad="635000">
                    <a:schemeClr val="bg1">
                      <a:alpha val="75000"/>
                    </a:schemeClr>
                  </a:glow>
                </a:effectLst>
                <a:latin typeface="Arial" panose="020B0604020202020204" pitchFamily="34" charset="0"/>
                <a:cs typeface="Arial" panose="020B0604020202020204" pitchFamily="34" charset="0"/>
              </a:rPr>
              <a:t>If no employment and no TUP, collect the following information:</a:t>
            </a:r>
          </a:p>
          <a:p>
            <a:pPr marL="800100" indent="-514350">
              <a:lnSpc>
                <a:spcPct val="100000"/>
              </a:lnSpc>
              <a:buFont typeface="+mj-lt"/>
              <a:buAutoNum type="arabicPeriod"/>
              <a:defRPr/>
            </a:pPr>
            <a:r>
              <a:rPr lang="en-US" sz="2000" dirty="0">
                <a:effectLst>
                  <a:glow rad="635000">
                    <a:schemeClr val="bg1">
                      <a:alpha val="75000"/>
                    </a:schemeClr>
                  </a:glow>
                </a:effectLst>
                <a:latin typeface="Arial" panose="020B0604020202020204" pitchFamily="34" charset="0"/>
                <a:cs typeface="Arial" panose="020B0604020202020204" pitchFamily="34" charset="0"/>
              </a:rPr>
              <a:t>When did the member lose employment?</a:t>
            </a:r>
          </a:p>
          <a:p>
            <a:pPr marL="800100" indent="-514350">
              <a:lnSpc>
                <a:spcPct val="100000"/>
              </a:lnSpc>
              <a:buFont typeface="+mj-lt"/>
              <a:buAutoNum type="arabicPeriod"/>
              <a:defRPr/>
            </a:pPr>
            <a:r>
              <a:rPr lang="en-US" sz="2000" dirty="0">
                <a:effectLst>
                  <a:glow rad="635000">
                    <a:schemeClr val="bg1">
                      <a:alpha val="75000"/>
                    </a:schemeClr>
                  </a:glow>
                </a:effectLst>
                <a:latin typeface="Arial" panose="020B0604020202020204" pitchFamily="34" charset="0"/>
                <a:cs typeface="Arial" panose="020B0604020202020204" pitchFamily="34" charset="0"/>
              </a:rPr>
              <a:t>Reason for loss of employment?</a:t>
            </a:r>
          </a:p>
          <a:p>
            <a:pPr marL="0" indent="0">
              <a:lnSpc>
                <a:spcPct val="150000"/>
              </a:lnSpc>
              <a:buFont typeface="Arial" panose="020B0604020202020204" pitchFamily="34" charset="0"/>
              <a:buNone/>
              <a:defRPr/>
            </a:pPr>
            <a:endParaRPr lang="en-US" sz="2000" b="1" dirty="0">
              <a:effectLst>
                <a:glow rad="635000">
                  <a:schemeClr val="bg1">
                    <a:alpha val="75000"/>
                  </a:schemeClr>
                </a:glow>
              </a:effectLst>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Tree>
    <p:custDataLst>
      <p:tags r:id="rId1"/>
    </p:custDataLst>
    <p:extLst>
      <p:ext uri="{BB962C8B-B14F-4D97-AF65-F5344CB8AC3E}">
        <p14:creationId xmlns:p14="http://schemas.microsoft.com/office/powerpoint/2010/main" val="3457065251"/>
      </p:ext>
    </p:extLst>
  </p:cSld>
  <p:clrMapOvr>
    <a:masterClrMapping/>
  </p:clrMapOvr>
  <mc:AlternateContent xmlns:mc="http://schemas.openxmlformats.org/markup-compatibility/2006" xmlns:p14="http://schemas.microsoft.com/office/powerpoint/2010/main">
    <mc:Choice Requires="p14">
      <p:transition spd="slow" p14:dur="2000" advTm="146550"/>
    </mc:Choice>
    <mc:Fallback xmlns="">
      <p:transition spd="slow" advTm="146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
                                            <p:txEl>
                                              <p:pRg st="0" end="0"/>
                                            </p:tx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p:cTn id="13" dur="1000" fill="hold"/>
                                        <p:tgtEl>
                                          <p:spTgt spid="15">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 calcmode="lin" valueType="num">
                                      <p:cBhvr>
                                        <p:cTn id="20" dur="1000" fill="hold"/>
                                        <p:tgtEl>
                                          <p:spTgt spid="15">
                                            <p:txEl>
                                              <p:pRg st="2" end="2"/>
                                            </p:txEl>
                                          </p:spTgt>
                                        </p:tgtEl>
                                        <p:attrNameLst>
                                          <p:attrName>ppt_w</p:attrName>
                                        </p:attrNameLst>
                                      </p:cBhvr>
                                      <p:tavLst>
                                        <p:tav tm="0">
                                          <p:val>
                                            <p:strVal val="#ppt_w+.3"/>
                                          </p:val>
                                        </p:tav>
                                        <p:tav tm="100000">
                                          <p:val>
                                            <p:strVal val="#ppt_w"/>
                                          </p:val>
                                        </p:tav>
                                      </p:tavLst>
                                    </p:anim>
                                    <p:anim calcmode="lin" valueType="num">
                                      <p:cBhvr>
                                        <p:cTn id="21" dur="1000" fill="hold"/>
                                        <p:tgtEl>
                                          <p:spTgt spid="1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p:cTn id="27" dur="1000" fill="hold"/>
                                        <p:tgtEl>
                                          <p:spTgt spid="15">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15">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15">
                                            <p:txEl>
                                              <p:pRg st="3" end="3"/>
                                            </p:txEl>
                                          </p:spTgt>
                                        </p:tgtEl>
                                      </p:cBhvr>
                                    </p:animEffect>
                                  </p:childTnLst>
                                </p:cTn>
                              </p:par>
                            </p:childTnLst>
                          </p:cTn>
                        </p:par>
                        <p:par>
                          <p:cTn id="30" fill="hold">
                            <p:stCondLst>
                              <p:cond delay="1000"/>
                            </p:stCondLst>
                            <p:childTnLst>
                              <p:par>
                                <p:cTn id="31" presetID="50" presetClass="entr" presetSubtype="0" decel="100000" fill="hold" grpId="0" nodeType="after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 calcmode="lin" valueType="num">
                                      <p:cBhvr>
                                        <p:cTn id="33" dur="1000" fill="hold"/>
                                        <p:tgtEl>
                                          <p:spTgt spid="15">
                                            <p:txEl>
                                              <p:pRg st="4" end="4"/>
                                            </p:txEl>
                                          </p:spTgt>
                                        </p:tgtEl>
                                        <p:attrNameLst>
                                          <p:attrName>ppt_w</p:attrName>
                                        </p:attrNameLst>
                                      </p:cBhvr>
                                      <p:tavLst>
                                        <p:tav tm="0">
                                          <p:val>
                                            <p:strVal val="#ppt_w+.3"/>
                                          </p:val>
                                        </p:tav>
                                        <p:tav tm="100000">
                                          <p:val>
                                            <p:strVal val="#ppt_w"/>
                                          </p:val>
                                        </p:tav>
                                      </p:tavLst>
                                    </p:anim>
                                    <p:anim calcmode="lin" valueType="num">
                                      <p:cBhvr>
                                        <p:cTn id="34" dur="1000" fill="hold"/>
                                        <p:tgtEl>
                                          <p:spTgt spid="15">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15">
                                            <p:txEl>
                                              <p:pRg st="4" end="4"/>
                                            </p:txEl>
                                          </p:spTgt>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15">
                                            <p:txEl>
                                              <p:pRg st="5" end="5"/>
                                            </p:txEl>
                                          </p:spTgt>
                                        </p:tgtEl>
                                        <p:attrNameLst>
                                          <p:attrName>style.visibility</p:attrName>
                                        </p:attrNameLst>
                                      </p:cBhvr>
                                      <p:to>
                                        <p:strVal val="visible"/>
                                      </p:to>
                                    </p:set>
                                    <p:anim calcmode="lin" valueType="num">
                                      <p:cBhvr>
                                        <p:cTn id="38" dur="1000" fill="hold"/>
                                        <p:tgtEl>
                                          <p:spTgt spid="15">
                                            <p:txEl>
                                              <p:pRg st="5" end="5"/>
                                            </p:txEl>
                                          </p:spTgt>
                                        </p:tgtEl>
                                        <p:attrNameLst>
                                          <p:attrName>ppt_w</p:attrName>
                                        </p:attrNameLst>
                                      </p:cBhvr>
                                      <p:tavLst>
                                        <p:tav tm="0">
                                          <p:val>
                                            <p:strVal val="#ppt_w+.3"/>
                                          </p:val>
                                        </p:tav>
                                        <p:tav tm="100000">
                                          <p:val>
                                            <p:strVal val="#ppt_w"/>
                                          </p:val>
                                        </p:tav>
                                      </p:tavLst>
                                    </p:anim>
                                    <p:anim calcmode="lin" valueType="num">
                                      <p:cBhvr>
                                        <p:cTn id="39" dur="1000" fill="hold"/>
                                        <p:tgtEl>
                                          <p:spTgt spid="15">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15" name="Content Placeholder 1">
            <a:extLst>
              <a:ext uri="{FF2B5EF4-FFF2-40B4-BE49-F238E27FC236}">
                <a16:creationId xmlns:a16="http://schemas.microsoft.com/office/drawing/2014/main" id="{D4C201AE-55A8-4780-A58E-B9F64684DC18}"/>
              </a:ext>
            </a:extLst>
          </p:cNvPr>
          <p:cNvSpPr txBox="1">
            <a:spLocks/>
          </p:cNvSpPr>
          <p:nvPr/>
        </p:nvSpPr>
        <p:spPr>
          <a:xfrm>
            <a:off x="304799" y="1607793"/>
            <a:ext cx="11576050" cy="4079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en-US" sz="2000" dirty="0">
                <a:effectLst>
                  <a:glow rad="635000">
                    <a:schemeClr val="bg1">
                      <a:alpha val="75000"/>
                    </a:schemeClr>
                  </a:glow>
                </a:effectLst>
                <a:latin typeface="Arial" panose="020B0604020202020204" pitchFamily="34" charset="0"/>
                <a:cs typeface="Arial" panose="020B0604020202020204" pitchFamily="34" charset="0"/>
              </a:rPr>
              <a:t>Indicate what kind of tasks the member performs on the job. </a:t>
            </a:r>
          </a:p>
          <a:p>
            <a:pPr marL="0" indent="0">
              <a:lnSpc>
                <a:spcPct val="150000"/>
              </a:lnSpc>
              <a:buNone/>
              <a:defRPr/>
            </a:pPr>
            <a:r>
              <a:rPr lang="en-US" sz="2000" b="1" dirty="0">
                <a:effectLst>
                  <a:glow rad="635000">
                    <a:schemeClr val="bg1">
                      <a:alpha val="75000"/>
                    </a:schemeClr>
                  </a:glow>
                </a:effectLst>
                <a:latin typeface="Arial" panose="020B0604020202020204" pitchFamily="34" charset="0"/>
                <a:cs typeface="Arial" panose="020B0604020202020204" pitchFamily="34" charset="0"/>
              </a:rPr>
              <a:t>	Example 1:	</a:t>
            </a:r>
            <a:r>
              <a:rPr lang="en-US" sz="2000" dirty="0">
                <a:effectLst>
                  <a:glow rad="635000">
                    <a:schemeClr val="bg1">
                      <a:alpha val="75000"/>
                    </a:schemeClr>
                  </a:glow>
                </a:effectLst>
                <a:latin typeface="Arial" panose="020B0604020202020204" pitchFamily="34" charset="0"/>
                <a:cs typeface="Arial" panose="020B0604020202020204" pitchFamily="34" charset="0"/>
              </a:rPr>
              <a:t>Wal-Mart stocker – stocking shelves with merchandise. </a:t>
            </a:r>
          </a:p>
          <a:p>
            <a:pPr marL="0" indent="0">
              <a:lnSpc>
                <a:spcPct val="150000"/>
              </a:lnSpc>
              <a:buNone/>
              <a:defRPr/>
            </a:pPr>
            <a:r>
              <a:rPr lang="en-US" sz="2000" b="1" dirty="0">
                <a:effectLst>
                  <a:glow rad="635000">
                    <a:schemeClr val="bg1">
                      <a:alpha val="75000"/>
                    </a:schemeClr>
                  </a:glow>
                </a:effectLst>
                <a:latin typeface="Arial" panose="020B0604020202020204" pitchFamily="34" charset="0"/>
                <a:cs typeface="Arial" panose="020B0604020202020204" pitchFamily="34" charset="0"/>
              </a:rPr>
              <a:t>	Example 2:	</a:t>
            </a:r>
            <a:r>
              <a:rPr lang="en-US" sz="2000" dirty="0">
                <a:effectLst>
                  <a:glow rad="635000">
                    <a:schemeClr val="bg1">
                      <a:alpha val="75000"/>
                    </a:schemeClr>
                  </a:glow>
                </a:effectLst>
                <a:latin typeface="Arial" panose="020B0604020202020204" pitchFamily="34" charset="0"/>
                <a:cs typeface="Arial" panose="020B0604020202020204" pitchFamily="34" charset="0"/>
              </a:rPr>
              <a:t>Receptionist – answer phones and general office work.</a:t>
            </a:r>
          </a:p>
          <a:p>
            <a:pPr marL="854075" indent="0">
              <a:lnSpc>
                <a:spcPct val="150000"/>
              </a:lnSpc>
              <a:buNone/>
              <a:defRPr/>
            </a:pPr>
            <a:r>
              <a:rPr lang="en-US" sz="2000" b="1" dirty="0">
                <a:effectLst>
                  <a:glow rad="635000">
                    <a:schemeClr val="bg1">
                      <a:alpha val="75000"/>
                    </a:schemeClr>
                  </a:glow>
                </a:effectLst>
                <a:latin typeface="Arial" panose="020B0604020202020204" pitchFamily="34" charset="0"/>
                <a:cs typeface="Arial" panose="020B0604020202020204" pitchFamily="34" charset="0"/>
              </a:rPr>
              <a:t>	Example 3: 	</a:t>
            </a:r>
            <a:r>
              <a:rPr lang="en-US" sz="2000" dirty="0">
                <a:effectLst>
                  <a:glow rad="635000">
                    <a:schemeClr val="bg1">
                      <a:alpha val="75000"/>
                    </a:schemeClr>
                  </a:glow>
                </a:effectLst>
                <a:latin typeface="Arial" panose="020B0604020202020204" pitchFamily="34" charset="0"/>
                <a:cs typeface="Arial" panose="020B0604020202020204" pitchFamily="34" charset="0"/>
              </a:rPr>
              <a:t>Personal Assistance Service (PAS) provider – supervision, cueing or 				prompting, transportation, and activity accompaniment. </a:t>
            </a: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dirty="0">
                <a:solidFill>
                  <a:srgbClr val="002060"/>
                </a:solidFill>
                <a:latin typeface="Arial" panose="020B0604020202020204" pitchFamily="34" charset="0"/>
                <a:cs typeface="Arial" panose="020B0604020202020204" pitchFamily="34" charset="0"/>
              </a:rPr>
              <a:t>Type of Employment and List of Relevant Job Tasks:</a:t>
            </a:r>
            <a:endParaRPr lang="en-US" altLang="en-US" sz="3200" b="1" dirty="0">
              <a:solidFill>
                <a:srgbClr val="002060"/>
              </a:solidFill>
              <a:latin typeface="Arial" panose="020B06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7CA75442-D9B5-0FB2-FB14-41C2DE21F712}"/>
              </a:ext>
            </a:extLst>
          </p:cNvPr>
          <p:cNvSpPr>
            <a:spLocks noChangeArrowheads="1"/>
          </p:cNvSpPr>
          <p:nvPr/>
        </p:nvSpPr>
        <p:spPr bwMode="auto">
          <a:xfrm>
            <a:off x="2731169" y="24326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667225610"/>
      </p:ext>
    </p:extLst>
  </p:cSld>
  <p:clrMapOvr>
    <a:masterClrMapping/>
  </p:clrMapOvr>
  <mc:AlternateContent xmlns:mc="http://schemas.openxmlformats.org/markup-compatibility/2006" xmlns:p14="http://schemas.microsoft.com/office/powerpoint/2010/main">
    <mc:Choice Requires="p14">
      <p:transition spd="slow" p14:dur="2000" advTm="56548"/>
    </mc:Choice>
    <mc:Fallback xmlns="">
      <p:transition spd="slow" advTm="56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decel="50000" fill="hold">
                                          <p:stCondLst>
                                            <p:cond delay="0"/>
                                          </p:stCondLst>
                                        </p:cTn>
                                        <p:tgtEl>
                                          <p:spTgt spid="1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p:cTn id="19" dur="500" decel="50000" fill="hold">
                                          <p:stCondLst>
                                            <p:cond delay="0"/>
                                          </p:stCondLst>
                                        </p:cTn>
                                        <p:tgtEl>
                                          <p:spTgt spid="1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xEl>
                                              <p:pRg st="1" end="1"/>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 calcmode="lin" valueType="num">
                                      <p:cBhvr>
                                        <p:cTn id="29" dur="500" decel="50000" fill="hold">
                                          <p:stCondLst>
                                            <p:cond delay="0"/>
                                          </p:stCondLst>
                                        </p:cTn>
                                        <p:tgtEl>
                                          <p:spTgt spid="15">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5">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5">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15">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5">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5">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5">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5">
                                            <p:txEl>
                                              <p:pRg st="2" end="2"/>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anim calcmode="lin" valueType="num">
                                      <p:cBhvr>
                                        <p:cTn id="39" dur="500" decel="50000" fill="hold">
                                          <p:stCondLst>
                                            <p:cond delay="0"/>
                                          </p:stCondLst>
                                        </p:cTn>
                                        <p:tgtEl>
                                          <p:spTgt spid="15">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5">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5">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15">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5">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5">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5">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B9FAC6AD-4E1B-40F4-9F5C-64A251EFEEB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aphicFrame>
        <p:nvGraphicFramePr>
          <p:cNvPr id="2" name="Table 1">
            <a:extLst>
              <a:ext uri="{FF2B5EF4-FFF2-40B4-BE49-F238E27FC236}">
                <a16:creationId xmlns:a16="http://schemas.microsoft.com/office/drawing/2014/main" id="{651BDE47-910B-EE54-6783-63A344004EAF}"/>
              </a:ext>
            </a:extLst>
          </p:cNvPr>
          <p:cNvGraphicFramePr>
            <a:graphicFrameLocks noGrp="1"/>
          </p:cNvGraphicFramePr>
          <p:nvPr>
            <p:extLst>
              <p:ext uri="{D42A27DB-BD31-4B8C-83A1-F6EECF244321}">
                <p14:modId xmlns:p14="http://schemas.microsoft.com/office/powerpoint/2010/main" val="341547280"/>
              </p:ext>
            </p:extLst>
          </p:nvPr>
        </p:nvGraphicFramePr>
        <p:xfrm>
          <a:off x="336751" y="1292867"/>
          <a:ext cx="11681460" cy="2136133"/>
        </p:xfrm>
        <a:graphic>
          <a:graphicData uri="http://schemas.openxmlformats.org/drawingml/2006/table">
            <a:tbl>
              <a:tblPr firstRow="1" bandRow="1">
                <a:tableStyleId>{5C22544A-7EE6-4342-B048-85BDC9FD1C3A}</a:tableStyleId>
              </a:tblPr>
              <a:tblGrid>
                <a:gridCol w="5840730">
                  <a:extLst>
                    <a:ext uri="{9D8B030D-6E8A-4147-A177-3AD203B41FA5}">
                      <a16:colId xmlns:a16="http://schemas.microsoft.com/office/drawing/2014/main" val="1280196014"/>
                    </a:ext>
                  </a:extLst>
                </a:gridCol>
                <a:gridCol w="5840730">
                  <a:extLst>
                    <a:ext uri="{9D8B030D-6E8A-4147-A177-3AD203B41FA5}">
                      <a16:colId xmlns:a16="http://schemas.microsoft.com/office/drawing/2014/main" val="3918684313"/>
                    </a:ext>
                  </a:extLst>
                </a:gridCol>
              </a:tblGrid>
              <a:tr h="5413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effectLst/>
                          <a:latin typeface="Arial" panose="020B0604020202020204" pitchFamily="34" charset="0"/>
                          <a:cs typeface="Arial" panose="020B0604020202020204" pitchFamily="34" charset="0"/>
                        </a:rPr>
                        <a:t>Goals and Objectives</a:t>
                      </a:r>
                      <a:endParaRPr lang="en-US" sz="2800" b="1" dirty="0">
                        <a:solidFill>
                          <a:schemeClr val="bg1"/>
                        </a:solidFill>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3273775213"/>
                  </a:ext>
                </a:extLst>
              </a:tr>
              <a:tr h="394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Learn about collecting information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Learn about the WORK MFEI Information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693992624"/>
                  </a:ext>
                </a:extLst>
              </a:tr>
              <a:tr h="394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Learn </a:t>
                      </a:r>
                      <a:r>
                        <a:rPr lang="en-US" sz="2000" dirty="0">
                          <a:latin typeface="Arial" panose="020B0604020202020204" pitchFamily="34" charset="0"/>
                          <a:cs typeface="Arial" panose="020B0604020202020204" pitchFamily="34" charset="0"/>
                        </a:rPr>
                        <a:t>the meaning of </a:t>
                      </a:r>
                      <a:r>
                        <a:rPr lang="en-US" sz="2000" dirty="0">
                          <a:effectLst/>
                          <a:latin typeface="Arial" panose="020B0604020202020204" pitchFamily="34" charset="0"/>
                          <a:cs typeface="Arial" panose="020B0604020202020204" pitchFamily="34" charset="0"/>
                        </a:rPr>
                        <a:t>performance and capacity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Learn about completing the information sheet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60109560"/>
                  </a:ext>
                </a:extLst>
              </a:tr>
              <a:tr h="394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Learn about residency form</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Learn about health-related information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58835693"/>
                  </a:ext>
                </a:extLst>
              </a:tr>
              <a:tr h="406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Learn about diagnosis information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78813903"/>
                  </a:ext>
                </a:extLst>
              </a:tr>
            </a:tbl>
          </a:graphicData>
        </a:graphic>
      </p:graphicFrame>
    </p:spTree>
    <p:extLst>
      <p:ext uri="{BB962C8B-B14F-4D97-AF65-F5344CB8AC3E}">
        <p14:creationId xmlns:p14="http://schemas.microsoft.com/office/powerpoint/2010/main" val="301237553"/>
      </p:ext>
    </p:extLst>
  </p:cSld>
  <p:clrMapOvr>
    <a:masterClrMapping/>
  </p:clrMapOvr>
  <mc:AlternateContent xmlns:mc="http://schemas.openxmlformats.org/markup-compatibility/2006" xmlns:p14="http://schemas.microsoft.com/office/powerpoint/2010/main">
    <mc:Choice Requires="p14">
      <p:transition spd="slow" p14:dur="2000" advTm="45126"/>
    </mc:Choice>
    <mc:Fallback xmlns="">
      <p:transition spd="slow" advTm="45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1F61C13-4864-151C-5A88-D7D5BDE5FE84}"/>
              </a:ext>
            </a:extLst>
          </p:cNvPr>
          <p:cNvPicPr>
            <a:picLocks noChangeAspect="1"/>
          </p:cNvPicPr>
          <p:nvPr/>
        </p:nvPicPr>
        <p:blipFill>
          <a:blip r:embed="rId4"/>
          <a:stretch>
            <a:fillRect/>
          </a:stretch>
        </p:blipFill>
        <p:spPr>
          <a:xfrm>
            <a:off x="377393" y="2306987"/>
            <a:ext cx="11437213" cy="1724102"/>
          </a:xfrm>
          <a:prstGeom prst="rect">
            <a:avLst/>
          </a:prstGeom>
        </p:spPr>
      </p:pic>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7975"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WORK Eligibility is Contingent on Employment:</a:t>
            </a: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6" name="Content Placeholder 1">
            <a:extLst>
              <a:ext uri="{FF2B5EF4-FFF2-40B4-BE49-F238E27FC236}">
                <a16:creationId xmlns:a16="http://schemas.microsoft.com/office/drawing/2014/main" id="{EFD3A654-2981-28AB-A2F7-108005A2B342}"/>
              </a:ext>
            </a:extLst>
          </p:cNvPr>
          <p:cNvSpPr txBox="1">
            <a:spLocks/>
          </p:cNvSpPr>
          <p:nvPr/>
        </p:nvSpPr>
        <p:spPr>
          <a:xfrm>
            <a:off x="335687" y="1413982"/>
            <a:ext cx="11504823" cy="1092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Font typeface="Arial" panose="020B0604020202020204" pitchFamily="34" charset="0"/>
              <a:buNone/>
            </a:pPr>
            <a:r>
              <a:rPr lang="en-US" altLang="en-US" sz="2000" dirty="0">
                <a:latin typeface="Arial" panose="020B0604020202020204" pitchFamily="34" charset="0"/>
                <a:cs typeface="Arial" panose="020B0604020202020204" pitchFamily="34" charset="0"/>
              </a:rPr>
              <a:t>Employment information is collected during the assessment. The Assessment tool will automatically provide a variety of messages to guide the Assessor. </a:t>
            </a:r>
          </a:p>
        </p:txBody>
      </p:sp>
    </p:spTree>
    <p:custDataLst>
      <p:tags r:id="rId1"/>
    </p:custDataLst>
    <p:extLst>
      <p:ext uri="{BB962C8B-B14F-4D97-AF65-F5344CB8AC3E}">
        <p14:creationId xmlns:p14="http://schemas.microsoft.com/office/powerpoint/2010/main" val="945341225"/>
      </p:ext>
    </p:extLst>
  </p:cSld>
  <p:clrMapOvr>
    <a:masterClrMapping/>
  </p:clrMapOvr>
  <mc:AlternateContent xmlns:mc="http://schemas.openxmlformats.org/markup-compatibility/2006" xmlns:p14="http://schemas.microsoft.com/office/powerpoint/2010/main">
    <mc:Choice Requires="p14">
      <p:transition spd="slow" p14:dur="2000" advTm="59282"/>
    </mc:Choice>
    <mc:Fallback xmlns="">
      <p:transition spd="slow" advTm="592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E7C5A8F5-AF01-9EFD-97E5-5149A664AA85}"/>
              </a:ext>
            </a:extLst>
          </p:cNvPr>
          <p:cNvPicPr>
            <a:picLocks noChangeAspect="1"/>
          </p:cNvPicPr>
          <p:nvPr/>
        </p:nvPicPr>
        <p:blipFill rotWithShape="1">
          <a:blip r:embed="rId4"/>
          <a:srcRect l="14188" t="9755" r="15463" b="10375"/>
          <a:stretch/>
        </p:blipFill>
        <p:spPr>
          <a:xfrm rot="21314065">
            <a:off x="9895348" y="4493716"/>
            <a:ext cx="2200216" cy="1936750"/>
          </a:xfrm>
          <a:prstGeom prst="rect">
            <a:avLst/>
          </a:prstGeom>
          <a:scene3d>
            <a:camera prst="orthographicFront">
              <a:rot lat="20699984" lon="0" rev="0"/>
            </a:camera>
            <a:lightRig rig="threePt" dir="t"/>
          </a:scene3d>
        </p:spPr>
      </p:pic>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124347" y="910074"/>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WORK Eligibility Includes Employment:</a:t>
            </a: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6" name="Content Placeholder 1">
            <a:extLst>
              <a:ext uri="{FF2B5EF4-FFF2-40B4-BE49-F238E27FC236}">
                <a16:creationId xmlns:a16="http://schemas.microsoft.com/office/drawing/2014/main" id="{EFD3A654-2981-28AB-A2F7-108005A2B342}"/>
              </a:ext>
            </a:extLst>
          </p:cNvPr>
          <p:cNvSpPr txBox="1">
            <a:spLocks/>
          </p:cNvSpPr>
          <p:nvPr/>
        </p:nvSpPr>
        <p:spPr>
          <a:xfrm>
            <a:off x="335687" y="1413982"/>
            <a:ext cx="11504823" cy="1092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en-US" sz="2000" dirty="0">
                <a:latin typeface="Arial" panose="020B0604020202020204" pitchFamily="34" charset="0"/>
                <a:cs typeface="Arial" panose="020B0604020202020204" pitchFamily="34" charset="0"/>
              </a:rPr>
              <a:t>If the member is not employed, a zero will be needed in the below.</a:t>
            </a:r>
          </a:p>
        </p:txBody>
      </p:sp>
      <p:pic>
        <p:nvPicPr>
          <p:cNvPr id="20" name="Picture 19">
            <a:extLst>
              <a:ext uri="{FF2B5EF4-FFF2-40B4-BE49-F238E27FC236}">
                <a16:creationId xmlns:a16="http://schemas.microsoft.com/office/drawing/2014/main" id="{71F61C13-4864-151C-5A88-D7D5BDE5FE84}"/>
              </a:ext>
            </a:extLst>
          </p:cNvPr>
          <p:cNvPicPr>
            <a:picLocks noChangeAspect="1"/>
          </p:cNvPicPr>
          <p:nvPr/>
        </p:nvPicPr>
        <p:blipFill>
          <a:blip r:embed="rId5"/>
          <a:stretch>
            <a:fillRect/>
          </a:stretch>
        </p:blipFill>
        <p:spPr>
          <a:xfrm>
            <a:off x="342399" y="2126164"/>
            <a:ext cx="11437213" cy="1724102"/>
          </a:xfrm>
          <a:prstGeom prst="rect">
            <a:avLst/>
          </a:prstGeom>
          <a:ln w="38100">
            <a:solidFill>
              <a:schemeClr val="tx1"/>
            </a:solidFill>
          </a:ln>
        </p:spPr>
      </p:pic>
      <p:sp>
        <p:nvSpPr>
          <p:cNvPr id="2" name="Content Placeholder 1">
            <a:extLst>
              <a:ext uri="{FF2B5EF4-FFF2-40B4-BE49-F238E27FC236}">
                <a16:creationId xmlns:a16="http://schemas.microsoft.com/office/drawing/2014/main" id="{37CE2766-7E32-0C47-B3E3-73504452ED08}"/>
              </a:ext>
            </a:extLst>
          </p:cNvPr>
          <p:cNvSpPr txBox="1">
            <a:spLocks/>
          </p:cNvSpPr>
          <p:nvPr/>
        </p:nvSpPr>
        <p:spPr>
          <a:xfrm>
            <a:off x="335685" y="3918770"/>
            <a:ext cx="11504823" cy="1092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en-US" sz="2000" dirty="0">
                <a:latin typeface="Arial" panose="020B0604020202020204" pitchFamily="34" charset="0"/>
                <a:cs typeface="Arial" panose="020B0604020202020204" pitchFamily="34" charset="0"/>
              </a:rPr>
              <a:t>You then need to answer the question about a TUP. </a:t>
            </a:r>
          </a:p>
        </p:txBody>
      </p:sp>
      <p:cxnSp>
        <p:nvCxnSpPr>
          <p:cNvPr id="5" name="Straight Arrow Connector 4">
            <a:extLst>
              <a:ext uri="{FF2B5EF4-FFF2-40B4-BE49-F238E27FC236}">
                <a16:creationId xmlns:a16="http://schemas.microsoft.com/office/drawing/2014/main" id="{61CB2D40-E2C3-6BE1-D44D-07F0060573A4}"/>
              </a:ext>
            </a:extLst>
          </p:cNvPr>
          <p:cNvCxnSpPr>
            <a:cxnSpLocks/>
          </p:cNvCxnSpPr>
          <p:nvPr/>
        </p:nvCxnSpPr>
        <p:spPr>
          <a:xfrm flipH="1">
            <a:off x="4880610" y="1834082"/>
            <a:ext cx="2926080" cy="8952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E3532D-EFF0-BE7B-2D03-3D6B049DFBA5}"/>
              </a:ext>
            </a:extLst>
          </p:cNvPr>
          <p:cNvCxnSpPr>
            <a:cxnSpLocks/>
          </p:cNvCxnSpPr>
          <p:nvPr/>
        </p:nvCxnSpPr>
        <p:spPr>
          <a:xfrm flipV="1">
            <a:off x="6297930" y="3222815"/>
            <a:ext cx="0" cy="9491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EC1D3E0-8CC9-B0E0-D333-1690823E8F6A}"/>
              </a:ext>
            </a:extLst>
          </p:cNvPr>
          <p:cNvPicPr>
            <a:picLocks noChangeAspect="1"/>
          </p:cNvPicPr>
          <p:nvPr/>
        </p:nvPicPr>
        <p:blipFill>
          <a:blip r:embed="rId6"/>
          <a:stretch>
            <a:fillRect/>
          </a:stretch>
        </p:blipFill>
        <p:spPr>
          <a:xfrm>
            <a:off x="2150170" y="5469293"/>
            <a:ext cx="7891661" cy="798850"/>
          </a:xfrm>
          <a:prstGeom prst="rect">
            <a:avLst/>
          </a:prstGeom>
          <a:ln w="38100">
            <a:solidFill>
              <a:schemeClr val="tx1"/>
            </a:solidFill>
          </a:ln>
        </p:spPr>
      </p:pic>
      <p:pic>
        <p:nvPicPr>
          <p:cNvPr id="19" name="Picture 18">
            <a:extLst>
              <a:ext uri="{FF2B5EF4-FFF2-40B4-BE49-F238E27FC236}">
                <a16:creationId xmlns:a16="http://schemas.microsoft.com/office/drawing/2014/main" id="{2F90C567-28B0-A1FB-72E9-DC1FD3A71433}"/>
              </a:ext>
            </a:extLst>
          </p:cNvPr>
          <p:cNvPicPr>
            <a:picLocks noChangeAspect="1"/>
          </p:cNvPicPr>
          <p:nvPr/>
        </p:nvPicPr>
        <p:blipFill>
          <a:blip r:embed="rId7"/>
          <a:stretch>
            <a:fillRect/>
          </a:stretch>
        </p:blipFill>
        <p:spPr>
          <a:xfrm>
            <a:off x="2171077" y="5476737"/>
            <a:ext cx="7891661" cy="798850"/>
          </a:xfrm>
          <a:prstGeom prst="rect">
            <a:avLst/>
          </a:prstGeom>
          <a:ln w="38100">
            <a:solidFill>
              <a:schemeClr val="tx1"/>
            </a:solidFill>
          </a:ln>
        </p:spPr>
      </p:pic>
      <p:pic>
        <p:nvPicPr>
          <p:cNvPr id="22" name="Picture 21">
            <a:extLst>
              <a:ext uri="{FF2B5EF4-FFF2-40B4-BE49-F238E27FC236}">
                <a16:creationId xmlns:a16="http://schemas.microsoft.com/office/drawing/2014/main" id="{7408A51E-E9BF-CAB7-2240-2CE305338A8A}"/>
              </a:ext>
            </a:extLst>
          </p:cNvPr>
          <p:cNvPicPr>
            <a:picLocks noChangeAspect="1"/>
          </p:cNvPicPr>
          <p:nvPr/>
        </p:nvPicPr>
        <p:blipFill>
          <a:blip r:embed="rId8"/>
          <a:stretch>
            <a:fillRect/>
          </a:stretch>
        </p:blipFill>
        <p:spPr>
          <a:xfrm>
            <a:off x="2129262" y="5452075"/>
            <a:ext cx="7939804" cy="817154"/>
          </a:xfrm>
          <a:prstGeom prst="rect">
            <a:avLst/>
          </a:prstGeom>
          <a:ln w="38100">
            <a:solidFill>
              <a:schemeClr val="tx1"/>
            </a:solidFill>
          </a:ln>
        </p:spPr>
      </p:pic>
      <p:sp>
        <p:nvSpPr>
          <p:cNvPr id="25" name="Rectangle: Rounded Corners 24">
            <a:extLst>
              <a:ext uri="{FF2B5EF4-FFF2-40B4-BE49-F238E27FC236}">
                <a16:creationId xmlns:a16="http://schemas.microsoft.com/office/drawing/2014/main" id="{BBE369D0-E06C-DC8F-93B2-2B02DB5F1B69}"/>
              </a:ext>
            </a:extLst>
          </p:cNvPr>
          <p:cNvSpPr/>
          <p:nvPr/>
        </p:nvSpPr>
        <p:spPr>
          <a:xfrm>
            <a:off x="2620542" y="4558324"/>
            <a:ext cx="1939991" cy="680339"/>
          </a:xfrm>
          <a:prstGeom prst="roundRect">
            <a:avLst/>
          </a:prstGeom>
          <a:solidFill>
            <a:srgbClr val="33CC33"/>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685800"/>
            <a:r>
              <a:rPr lang="en-US" sz="3600" b="1" dirty="0">
                <a:latin typeface="Arial" panose="020B0604020202020204" pitchFamily="34" charset="0"/>
                <a:cs typeface="Arial" panose="020B0604020202020204" pitchFamily="34" charset="0"/>
              </a:rPr>
              <a:t>Yes</a:t>
            </a:r>
          </a:p>
        </p:txBody>
      </p:sp>
      <p:sp>
        <p:nvSpPr>
          <p:cNvPr id="35" name="Rectangle 34">
            <a:extLst>
              <a:ext uri="{FF2B5EF4-FFF2-40B4-BE49-F238E27FC236}">
                <a16:creationId xmlns:a16="http://schemas.microsoft.com/office/drawing/2014/main" id="{993745DB-6E41-FD36-0F76-80A7F7DFD290}"/>
              </a:ext>
            </a:extLst>
          </p:cNvPr>
          <p:cNvSpPr/>
          <p:nvPr/>
        </p:nvSpPr>
        <p:spPr>
          <a:xfrm>
            <a:off x="2785877" y="4664246"/>
            <a:ext cx="511431" cy="454208"/>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X</a:t>
            </a:r>
          </a:p>
        </p:txBody>
      </p:sp>
      <p:sp>
        <p:nvSpPr>
          <p:cNvPr id="28" name="Rectangle: Rounded Corners 27">
            <a:extLst>
              <a:ext uri="{FF2B5EF4-FFF2-40B4-BE49-F238E27FC236}">
                <a16:creationId xmlns:a16="http://schemas.microsoft.com/office/drawing/2014/main" id="{FA0ADFB7-6FBE-35FF-1CE0-790C729ECD66}"/>
              </a:ext>
            </a:extLst>
          </p:cNvPr>
          <p:cNvSpPr/>
          <p:nvPr/>
        </p:nvSpPr>
        <p:spPr>
          <a:xfrm>
            <a:off x="4996692" y="4571104"/>
            <a:ext cx="2073264" cy="680339"/>
          </a:xfrm>
          <a:prstGeom prst="roundRect">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685800"/>
            <a:r>
              <a:rPr lang="en-US" sz="3600" b="1" dirty="0">
                <a:latin typeface="Arial" panose="020B0604020202020204" pitchFamily="34" charset="0"/>
                <a:cs typeface="Arial" panose="020B0604020202020204" pitchFamily="34" charset="0"/>
              </a:rPr>
              <a:t>No     </a:t>
            </a:r>
          </a:p>
        </p:txBody>
      </p:sp>
      <p:sp>
        <p:nvSpPr>
          <p:cNvPr id="36" name="Rectangle 35">
            <a:extLst>
              <a:ext uri="{FF2B5EF4-FFF2-40B4-BE49-F238E27FC236}">
                <a16:creationId xmlns:a16="http://schemas.microsoft.com/office/drawing/2014/main" id="{088A3C98-E50A-DF5A-4FF3-99E25A42731A}"/>
              </a:ext>
            </a:extLst>
          </p:cNvPr>
          <p:cNvSpPr/>
          <p:nvPr/>
        </p:nvSpPr>
        <p:spPr>
          <a:xfrm>
            <a:off x="5127209" y="4678534"/>
            <a:ext cx="511431" cy="454208"/>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X</a:t>
            </a:r>
          </a:p>
        </p:txBody>
      </p:sp>
      <p:sp>
        <p:nvSpPr>
          <p:cNvPr id="31" name="Rectangle: Rounded Corners 30">
            <a:extLst>
              <a:ext uri="{FF2B5EF4-FFF2-40B4-BE49-F238E27FC236}">
                <a16:creationId xmlns:a16="http://schemas.microsoft.com/office/drawing/2014/main" id="{E2ED192F-9B9D-4058-D2B0-52AF66E27963}"/>
              </a:ext>
            </a:extLst>
          </p:cNvPr>
          <p:cNvSpPr/>
          <p:nvPr/>
        </p:nvSpPr>
        <p:spPr>
          <a:xfrm>
            <a:off x="7502594" y="4558324"/>
            <a:ext cx="2068864" cy="680339"/>
          </a:xfrm>
          <a:prstGeom prst="roundRect">
            <a:avLst/>
          </a:prstGeom>
          <a:solidFill>
            <a:schemeClr val="accent2">
              <a:lumMod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600" b="1" dirty="0">
                <a:latin typeface="Arial" panose="020B0604020202020204" pitchFamily="34" charset="0"/>
                <a:cs typeface="Arial" panose="020B0604020202020204" pitchFamily="34" charset="0"/>
              </a:rPr>
              <a:t>Oops     </a:t>
            </a:r>
          </a:p>
        </p:txBody>
      </p:sp>
      <p:sp>
        <p:nvSpPr>
          <p:cNvPr id="37" name="Rectangle 36">
            <a:extLst>
              <a:ext uri="{FF2B5EF4-FFF2-40B4-BE49-F238E27FC236}">
                <a16:creationId xmlns:a16="http://schemas.microsoft.com/office/drawing/2014/main" id="{7574C3F2-C9B0-382C-73E0-F47AE26080D8}"/>
              </a:ext>
            </a:extLst>
          </p:cNvPr>
          <p:cNvSpPr/>
          <p:nvPr/>
        </p:nvSpPr>
        <p:spPr>
          <a:xfrm>
            <a:off x="7653873" y="4669693"/>
            <a:ext cx="511431" cy="454208"/>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X</a:t>
            </a:r>
          </a:p>
        </p:txBody>
      </p:sp>
      <p:sp>
        <p:nvSpPr>
          <p:cNvPr id="42" name="Speech Bubble: Oval 41">
            <a:extLst>
              <a:ext uri="{FF2B5EF4-FFF2-40B4-BE49-F238E27FC236}">
                <a16:creationId xmlns:a16="http://schemas.microsoft.com/office/drawing/2014/main" id="{D5ECD290-6C33-813E-73D6-664814CAB350}"/>
              </a:ext>
            </a:extLst>
          </p:cNvPr>
          <p:cNvSpPr/>
          <p:nvPr/>
        </p:nvSpPr>
        <p:spPr>
          <a:xfrm rot="19201087">
            <a:off x="126783" y="4518873"/>
            <a:ext cx="1400191" cy="847157"/>
          </a:xfrm>
          <a:prstGeom prst="wedgeEllipseCallout">
            <a:avLst>
              <a:gd name="adj1" fmla="val 48530"/>
              <a:gd name="adj2" fmla="val 97108"/>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Click the </a:t>
            </a:r>
            <a:r>
              <a:rPr lang="en-US" sz="2400" b="1" dirty="0" err="1"/>
              <a:t>Xs</a:t>
            </a:r>
            <a:endParaRPr lang="en-US" sz="2400" b="1" dirty="0"/>
          </a:p>
        </p:txBody>
      </p:sp>
      <p:pic>
        <p:nvPicPr>
          <p:cNvPr id="44" name="Picture 43">
            <a:extLst>
              <a:ext uri="{FF2B5EF4-FFF2-40B4-BE49-F238E27FC236}">
                <a16:creationId xmlns:a16="http://schemas.microsoft.com/office/drawing/2014/main" id="{1666F96F-6E93-95BB-13CA-3F01F0AE1295}"/>
              </a:ext>
            </a:extLst>
          </p:cNvPr>
          <p:cNvPicPr>
            <a:picLocks noChangeAspect="1"/>
          </p:cNvPicPr>
          <p:nvPr/>
        </p:nvPicPr>
        <p:blipFill>
          <a:blip r:embed="rId9"/>
          <a:stretch>
            <a:fillRect/>
          </a:stretch>
        </p:blipFill>
        <p:spPr>
          <a:xfrm rot="20773967">
            <a:off x="9767166" y="3854164"/>
            <a:ext cx="1721782" cy="1074857"/>
          </a:xfrm>
          <a:prstGeom prst="rect">
            <a:avLst/>
          </a:prstGeom>
          <a:effectLst>
            <a:outerShdw blurRad="127000" dist="165100" dir="2700000" algn="tl" rotWithShape="0">
              <a:prstClr val="black">
                <a:alpha val="40000"/>
              </a:prstClr>
            </a:outerShdw>
          </a:effectLst>
        </p:spPr>
      </p:pic>
      <p:grpSp>
        <p:nvGrpSpPr>
          <p:cNvPr id="33" name="Group 32">
            <a:extLst>
              <a:ext uri="{FF2B5EF4-FFF2-40B4-BE49-F238E27FC236}">
                <a16:creationId xmlns:a16="http://schemas.microsoft.com/office/drawing/2014/main" id="{F6F34580-03CF-B07C-DDE4-7AF5A9E1636F}"/>
              </a:ext>
            </a:extLst>
          </p:cNvPr>
          <p:cNvGrpSpPr/>
          <p:nvPr/>
        </p:nvGrpSpPr>
        <p:grpSpPr>
          <a:xfrm>
            <a:off x="9909794" y="4673925"/>
            <a:ext cx="1698960" cy="2157064"/>
            <a:chOff x="10008027" y="4661413"/>
            <a:chExt cx="1698960" cy="2157064"/>
          </a:xfrm>
        </p:grpSpPr>
        <p:pic>
          <p:nvPicPr>
            <p:cNvPr id="67" name="Picture 66">
              <a:extLst>
                <a:ext uri="{FF2B5EF4-FFF2-40B4-BE49-F238E27FC236}">
                  <a16:creationId xmlns:a16="http://schemas.microsoft.com/office/drawing/2014/main" id="{EA7C215B-F03D-A83D-D404-BEEB0D3D0E1F}"/>
                </a:ext>
              </a:extLst>
            </p:cNvPr>
            <p:cNvPicPr>
              <a:picLocks noChangeAspect="1"/>
            </p:cNvPicPr>
            <p:nvPr/>
          </p:nvPicPr>
          <p:blipFill rotWithShape="1">
            <a:blip r:embed="rId10"/>
            <a:srcRect l="4045" t="3770" r="-13277" b="22228"/>
            <a:stretch/>
          </p:blipFill>
          <p:spPr>
            <a:xfrm rot="17935396">
              <a:off x="9778975" y="4890465"/>
              <a:ext cx="2157064" cy="1698960"/>
            </a:xfrm>
            <a:prstGeom prst="rect">
              <a:avLst/>
            </a:prstGeom>
          </p:spPr>
        </p:pic>
        <p:sp>
          <p:nvSpPr>
            <p:cNvPr id="68" name="Oval 67">
              <a:extLst>
                <a:ext uri="{FF2B5EF4-FFF2-40B4-BE49-F238E27FC236}">
                  <a16:creationId xmlns:a16="http://schemas.microsoft.com/office/drawing/2014/main" id="{1EB8BFA7-3FAC-38C7-0D88-99CBEF3EF31C}"/>
                </a:ext>
              </a:extLst>
            </p:cNvPr>
            <p:cNvSpPr/>
            <p:nvPr/>
          </p:nvSpPr>
          <p:spPr>
            <a:xfrm rot="1411182">
              <a:off x="10282787" y="6489489"/>
              <a:ext cx="885551" cy="237739"/>
            </a:xfrm>
            <a:prstGeom prst="ellipse">
              <a:avLst/>
            </a:prstGeom>
            <a:ln>
              <a:noFill/>
            </a:ln>
            <a:effectLst>
              <a:outerShdw blurRad="114300" dist="12700" algn="l" rotWithShape="0">
                <a:prstClr val="black">
                  <a:alpha val="40000"/>
                </a:prstClr>
              </a:outerShdw>
            </a:effectLst>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10C80CB8-6EB3-2237-742D-C8F30EACF205}"/>
              </a:ext>
            </a:extLst>
          </p:cNvPr>
          <p:cNvSpPr txBox="1"/>
          <p:nvPr/>
        </p:nvSpPr>
        <p:spPr>
          <a:xfrm>
            <a:off x="5509260" y="2960370"/>
            <a:ext cx="914400" cy="914400"/>
          </a:xfrm>
          <a:prstGeom prst="rect">
            <a:avLst/>
          </a:prstGeom>
          <a:noFill/>
        </p:spPr>
        <p:txBody>
          <a:bodyPr wrap="square" rtlCol="0">
            <a:spAutoFit/>
          </a:bodyPr>
          <a:lstStyle/>
          <a:p>
            <a:endParaRPr lang="en-US" dirty="0"/>
          </a:p>
        </p:txBody>
      </p:sp>
      <p:grpSp>
        <p:nvGrpSpPr>
          <p:cNvPr id="53" name="Group 52">
            <a:extLst>
              <a:ext uri="{FF2B5EF4-FFF2-40B4-BE49-F238E27FC236}">
                <a16:creationId xmlns:a16="http://schemas.microsoft.com/office/drawing/2014/main" id="{E2341AF0-4813-0BC5-8FB5-DD9922C19C3D}"/>
              </a:ext>
            </a:extLst>
          </p:cNvPr>
          <p:cNvGrpSpPr/>
          <p:nvPr/>
        </p:nvGrpSpPr>
        <p:grpSpPr>
          <a:xfrm>
            <a:off x="8899841" y="2395903"/>
            <a:ext cx="3102260" cy="1790921"/>
            <a:chOff x="8899841" y="2395903"/>
            <a:chExt cx="3102260" cy="1790921"/>
          </a:xfrm>
        </p:grpSpPr>
        <p:grpSp>
          <p:nvGrpSpPr>
            <p:cNvPr id="52" name="Group 51">
              <a:extLst>
                <a:ext uri="{FF2B5EF4-FFF2-40B4-BE49-F238E27FC236}">
                  <a16:creationId xmlns:a16="http://schemas.microsoft.com/office/drawing/2014/main" id="{1C0C2A6D-2B40-BD31-F7C3-E1B35414C677}"/>
                </a:ext>
              </a:extLst>
            </p:cNvPr>
            <p:cNvGrpSpPr/>
            <p:nvPr/>
          </p:nvGrpSpPr>
          <p:grpSpPr>
            <a:xfrm>
              <a:off x="8899841" y="2395903"/>
              <a:ext cx="3102260" cy="1790921"/>
              <a:chOff x="8362644" y="2546878"/>
              <a:chExt cx="3102260" cy="1790921"/>
            </a:xfrm>
          </p:grpSpPr>
          <p:grpSp>
            <p:nvGrpSpPr>
              <p:cNvPr id="51" name="Group 50">
                <a:extLst>
                  <a:ext uri="{FF2B5EF4-FFF2-40B4-BE49-F238E27FC236}">
                    <a16:creationId xmlns:a16="http://schemas.microsoft.com/office/drawing/2014/main" id="{11473943-1F6E-8AB1-6AC0-FA1148784492}"/>
                  </a:ext>
                </a:extLst>
              </p:cNvPr>
              <p:cNvGrpSpPr/>
              <p:nvPr/>
            </p:nvGrpSpPr>
            <p:grpSpPr>
              <a:xfrm>
                <a:off x="8362644" y="2546878"/>
                <a:ext cx="3102260" cy="1790921"/>
                <a:chOff x="8866557" y="2469142"/>
                <a:chExt cx="3102260" cy="1790921"/>
              </a:xfrm>
            </p:grpSpPr>
            <p:sp>
              <p:nvSpPr>
                <p:cNvPr id="45" name="Thought Bubble: Cloud 44">
                  <a:extLst>
                    <a:ext uri="{FF2B5EF4-FFF2-40B4-BE49-F238E27FC236}">
                      <a16:creationId xmlns:a16="http://schemas.microsoft.com/office/drawing/2014/main" id="{48FBE8D7-6B3A-071B-2786-E06AA72143CE}"/>
                    </a:ext>
                  </a:extLst>
                </p:cNvPr>
                <p:cNvSpPr/>
                <p:nvPr/>
              </p:nvSpPr>
              <p:spPr>
                <a:xfrm rot="20620423" flipH="1">
                  <a:off x="8866557" y="2469142"/>
                  <a:ext cx="2841754" cy="1466341"/>
                </a:xfrm>
                <a:prstGeom prst="cloudCallout">
                  <a:avLst>
                    <a:gd name="adj1" fmla="val -45404"/>
                    <a:gd name="adj2" fmla="val 82946"/>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228600" algn="ctr"/>
                  <a:endParaRPr lang="en-US" sz="2000" b="1" dirty="0"/>
                </a:p>
              </p:txBody>
            </p:sp>
            <p:sp>
              <p:nvSpPr>
                <p:cNvPr id="46" name="Oval 45">
                  <a:extLst>
                    <a:ext uri="{FF2B5EF4-FFF2-40B4-BE49-F238E27FC236}">
                      <a16:creationId xmlns:a16="http://schemas.microsoft.com/office/drawing/2014/main" id="{F828B911-2D2E-D8FB-1B10-E07309981EB4}"/>
                    </a:ext>
                  </a:extLst>
                </p:cNvPr>
                <p:cNvSpPr/>
                <p:nvPr/>
              </p:nvSpPr>
              <p:spPr>
                <a:xfrm>
                  <a:off x="11797379" y="3949231"/>
                  <a:ext cx="171438" cy="182245"/>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Oval 48">
                  <a:extLst>
                    <a:ext uri="{FF2B5EF4-FFF2-40B4-BE49-F238E27FC236}">
                      <a16:creationId xmlns:a16="http://schemas.microsoft.com/office/drawing/2014/main" id="{70FA6C58-CBC0-28BB-705F-28E9CA8990D3}"/>
                    </a:ext>
                  </a:extLst>
                </p:cNvPr>
                <p:cNvSpPr/>
                <p:nvPr/>
              </p:nvSpPr>
              <p:spPr>
                <a:xfrm>
                  <a:off x="11592112" y="4090751"/>
                  <a:ext cx="163528" cy="152536"/>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Oval 49">
                  <a:extLst>
                    <a:ext uri="{FF2B5EF4-FFF2-40B4-BE49-F238E27FC236}">
                      <a16:creationId xmlns:a16="http://schemas.microsoft.com/office/drawing/2014/main" id="{67E9DFF8-1AD2-2EA3-EE45-1C553066C07D}"/>
                    </a:ext>
                  </a:extLst>
                </p:cNvPr>
                <p:cNvSpPr/>
                <p:nvPr/>
              </p:nvSpPr>
              <p:spPr>
                <a:xfrm>
                  <a:off x="11365990" y="4130582"/>
                  <a:ext cx="156335" cy="129481"/>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8" name="Oval 47">
                <a:extLst>
                  <a:ext uri="{FF2B5EF4-FFF2-40B4-BE49-F238E27FC236}">
                    <a16:creationId xmlns:a16="http://schemas.microsoft.com/office/drawing/2014/main" id="{AC892B34-0EED-0057-8C69-BEC598882ED4}"/>
                  </a:ext>
                </a:extLst>
              </p:cNvPr>
              <p:cNvSpPr/>
              <p:nvPr/>
            </p:nvSpPr>
            <p:spPr>
              <a:xfrm>
                <a:off x="11037395" y="3845985"/>
                <a:ext cx="235202" cy="235451"/>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2A0F5582-5912-6FE9-5648-2A715D3232E2}"/>
                </a:ext>
              </a:extLst>
            </p:cNvPr>
            <p:cNvSpPr txBox="1"/>
            <p:nvPr/>
          </p:nvSpPr>
          <p:spPr>
            <a:xfrm rot="20475794">
              <a:off x="9140124" y="2595096"/>
              <a:ext cx="2496698" cy="923330"/>
            </a:xfrm>
            <a:prstGeom prst="rect">
              <a:avLst/>
            </a:prstGeom>
            <a:noFill/>
          </p:spPr>
          <p:txBody>
            <a:bodyPr wrap="square">
              <a:spAutoFit/>
            </a:bodyPr>
            <a:lstStyle/>
            <a:p>
              <a:pPr marL="457200" indent="-228600" algn="ctr"/>
              <a:r>
                <a:rPr lang="en-US" b="1" dirty="0">
                  <a:latin typeface="Arial" panose="020B0604020202020204" pitchFamily="34" charset="0"/>
                  <a:cs typeface="Arial" panose="020B0604020202020204" pitchFamily="34" charset="0"/>
                </a:rPr>
                <a:t>Auto messages click here </a:t>
              </a:r>
            </a:p>
            <a:p>
              <a:pPr marL="457200" indent="-228600" algn="ctr"/>
              <a:r>
                <a:rPr lang="en-US" b="1" dirty="0">
                  <a:latin typeface="Arial" panose="020B0604020202020204" pitchFamily="34" charset="0"/>
                  <a:cs typeface="Arial" panose="020B0604020202020204" pitchFamily="34" charset="0"/>
                </a:rPr>
                <a:t>3 times</a:t>
              </a:r>
            </a:p>
          </p:txBody>
        </p:sp>
        <p:pic>
          <p:nvPicPr>
            <p:cNvPr id="55" name="Picture 54">
              <a:extLst>
                <a:ext uri="{FF2B5EF4-FFF2-40B4-BE49-F238E27FC236}">
                  <a16:creationId xmlns:a16="http://schemas.microsoft.com/office/drawing/2014/main" id="{9B6F0B15-B119-F020-DB9B-FF2169CC7368}"/>
                </a:ext>
              </a:extLst>
            </p:cNvPr>
            <p:cNvPicPr>
              <a:picLocks noChangeAspect="1"/>
            </p:cNvPicPr>
            <p:nvPr/>
          </p:nvPicPr>
          <p:blipFill>
            <a:blip r:embed="rId11"/>
            <a:stretch>
              <a:fillRect/>
            </a:stretch>
          </p:blipFill>
          <p:spPr>
            <a:xfrm rot="19317863">
              <a:off x="9286454" y="2949789"/>
              <a:ext cx="474151" cy="820908"/>
            </a:xfrm>
            <a:prstGeom prst="rect">
              <a:avLst/>
            </a:prstGeom>
          </p:spPr>
        </p:pic>
      </p:grpSp>
    </p:spTree>
    <p:custDataLst>
      <p:tags r:id="rId1"/>
    </p:custDataLst>
    <p:extLst>
      <p:ext uri="{BB962C8B-B14F-4D97-AF65-F5344CB8AC3E}">
        <p14:creationId xmlns:p14="http://schemas.microsoft.com/office/powerpoint/2010/main" val="2188530246"/>
      </p:ext>
    </p:extLst>
  </p:cSld>
  <p:clrMapOvr>
    <a:masterClrMapping/>
  </p:clrMapOvr>
  <mc:AlternateContent xmlns:mc="http://schemas.openxmlformats.org/markup-compatibility/2006" xmlns:p14="http://schemas.microsoft.com/office/powerpoint/2010/main">
    <mc:Choice Requires="p14">
      <p:transition spd="slow" p14:dur="2000" advTm="82435"/>
    </mc:Choice>
    <mc:Fallback xmlns="">
      <p:transition spd="slow" advTm="824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par>
                          <p:cTn id="24" fill="hold">
                            <p:stCondLst>
                              <p:cond delay="1000"/>
                            </p:stCondLst>
                            <p:childTnLst>
                              <p:par>
                                <p:cTn id="25" presetID="3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par>
                          <p:cTn id="31" fill="hold">
                            <p:stCondLst>
                              <p:cond delay="2000"/>
                            </p:stCondLst>
                            <p:childTnLst>
                              <p:par>
                                <p:cTn id="32" presetID="49" presetClass="entr" presetSubtype="0" decel="10000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 calcmode="lin" valueType="num">
                                      <p:cBhvr>
                                        <p:cTn id="36" dur="500" fill="hold"/>
                                        <p:tgtEl>
                                          <p:spTgt spid="53"/>
                                        </p:tgtEl>
                                        <p:attrNameLst>
                                          <p:attrName>style.rotation</p:attrName>
                                        </p:attrNameLst>
                                      </p:cBhvr>
                                      <p:tavLst>
                                        <p:tav tm="0">
                                          <p:val>
                                            <p:fltVal val="360"/>
                                          </p:val>
                                        </p:tav>
                                        <p:tav tm="100000">
                                          <p:val>
                                            <p:fltVal val="0"/>
                                          </p:val>
                                        </p:tav>
                                      </p:tavLst>
                                    </p:anim>
                                    <p:animEffect transition="in" filter="fade">
                                      <p:cBhvr>
                                        <p:cTn id="37" dur="500"/>
                                        <p:tgtEl>
                                          <p:spTgt spid="53"/>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anim calcmode="lin" valueType="num">
                                      <p:cBhvr>
                                        <p:cTn id="42" dur="500" fill="hold"/>
                                        <p:tgtEl>
                                          <p:spTgt spid="65"/>
                                        </p:tgtEl>
                                        <p:attrNameLst>
                                          <p:attrName>style.rotation</p:attrName>
                                        </p:attrNameLst>
                                      </p:cBhvr>
                                      <p:tavLst>
                                        <p:tav tm="0">
                                          <p:val>
                                            <p:fltVal val="360"/>
                                          </p:val>
                                        </p:tav>
                                        <p:tav tm="100000">
                                          <p:val>
                                            <p:fltVal val="0"/>
                                          </p:val>
                                        </p:tav>
                                      </p:tavLst>
                                    </p:anim>
                                    <p:animEffect transition="in" filter="fade">
                                      <p:cBhvr>
                                        <p:cTn id="43" dur="500"/>
                                        <p:tgtEl>
                                          <p:spTgt spid="65"/>
                                        </p:tgtEl>
                                      </p:cBhvr>
                                    </p:animEffect>
                                  </p:childTnLst>
                                </p:cTn>
                              </p:par>
                            </p:childTnLst>
                          </p:cTn>
                        </p:par>
                        <p:par>
                          <p:cTn id="44" fill="hold">
                            <p:stCondLst>
                              <p:cond delay="2500"/>
                            </p:stCondLst>
                            <p:childTnLst>
                              <p:par>
                                <p:cTn id="45" presetID="43"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
                                        <p:tgtEl>
                                          <p:spTgt spid="33"/>
                                        </p:tgtEl>
                                      </p:cBhvr>
                                    </p:animEffect>
                                    <p:anim calcmode="lin" valueType="num">
                                      <p:cBhvr>
                                        <p:cTn id="48" dur="400" fill="hold"/>
                                        <p:tgtEl>
                                          <p:spTgt spid="33"/>
                                        </p:tgtEl>
                                        <p:attrNameLst>
                                          <p:attrName>ppt_x</p:attrName>
                                        </p:attrNameLst>
                                      </p:cBhvr>
                                      <p:tavLst>
                                        <p:tav tm="0">
                                          <p:val>
                                            <p:strVal val="#ppt_x"/>
                                          </p:val>
                                        </p:tav>
                                        <p:tav tm="100000">
                                          <p:val>
                                            <p:strVal val="#ppt_x"/>
                                          </p:val>
                                        </p:tav>
                                      </p:tavLst>
                                    </p:anim>
                                    <p:anim calcmode="lin" valueType="num">
                                      <p:cBhvr>
                                        <p:cTn id="49" dur="400" fill="hold"/>
                                        <p:tgtEl>
                                          <p:spTgt spid="33"/>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xit" presetSubtype="0" fill="hold" nodeType="withEffect">
                                  <p:stCondLst>
                                    <p:cond delay="0"/>
                                  </p:stCondLst>
                                  <p:childTnLst>
                                    <p:animEffect transition="out" filter="fade">
                                      <p:cBhvr>
                                        <p:cTn id="77" dur="500"/>
                                        <p:tgtEl>
                                          <p:spTgt spid="65"/>
                                        </p:tgtEl>
                                      </p:cBhvr>
                                    </p:animEffect>
                                    <p:set>
                                      <p:cBhvr>
                                        <p:cTn id="78" dur="1" fill="hold">
                                          <p:stCondLst>
                                            <p:cond delay="499"/>
                                          </p:stCondLst>
                                        </p:cTn>
                                        <p:tgtEl>
                                          <p:spTgt spid="65"/>
                                        </p:tgtEl>
                                        <p:attrNameLst>
                                          <p:attrName>style.visibility</p:attrName>
                                        </p:attrNameLst>
                                      </p:cBhvr>
                                      <p:to>
                                        <p:strVal val="hidden"/>
                                      </p:to>
                                    </p:set>
                                  </p:childTnLst>
                                </p:cTn>
                              </p:par>
                              <p:par>
                                <p:cTn id="79" presetID="37" presetClass="exit" presetSubtype="0" fill="hold" nodeType="withEffect">
                                  <p:stCondLst>
                                    <p:cond delay="0"/>
                                  </p:stCondLst>
                                  <p:childTnLst>
                                    <p:animEffect transition="out" filter="fade">
                                      <p:cBhvr>
                                        <p:cTn id="80" dur="1000"/>
                                        <p:tgtEl>
                                          <p:spTgt spid="33"/>
                                        </p:tgtEl>
                                      </p:cBhvr>
                                    </p:animEffect>
                                    <p:anim calcmode="lin" valueType="num">
                                      <p:cBhvr>
                                        <p:cTn id="81" dur="1000"/>
                                        <p:tgtEl>
                                          <p:spTgt spid="33"/>
                                        </p:tgtEl>
                                        <p:attrNameLst>
                                          <p:attrName>ppt_x</p:attrName>
                                        </p:attrNameLst>
                                      </p:cBhvr>
                                      <p:tavLst>
                                        <p:tav tm="0">
                                          <p:val>
                                            <p:strVal val="ppt_x"/>
                                          </p:val>
                                        </p:tav>
                                        <p:tav tm="100000">
                                          <p:val>
                                            <p:strVal val="ppt_x"/>
                                          </p:val>
                                        </p:tav>
                                      </p:tavLst>
                                    </p:anim>
                                    <p:anim calcmode="lin" valueType="num">
                                      <p:cBhvr>
                                        <p:cTn id="82" dur="100" decel="100000"/>
                                        <p:tgtEl>
                                          <p:spTgt spid="33"/>
                                        </p:tgtEl>
                                        <p:attrNameLst>
                                          <p:attrName>ppt_y</p:attrName>
                                        </p:attrNameLst>
                                      </p:cBhvr>
                                      <p:tavLst>
                                        <p:tav tm="0">
                                          <p:val>
                                            <p:strVal val="ppt_y"/>
                                          </p:val>
                                        </p:tav>
                                        <p:tav tm="100000">
                                          <p:val>
                                            <p:strVal val="ppt_y-.03"/>
                                          </p:val>
                                        </p:tav>
                                      </p:tavLst>
                                    </p:anim>
                                    <p:anim calcmode="lin" valueType="num">
                                      <p:cBhvr>
                                        <p:cTn id="83" dur="900" accel="100000">
                                          <p:stCondLst>
                                            <p:cond delay="100"/>
                                          </p:stCondLst>
                                        </p:cTn>
                                        <p:tgtEl>
                                          <p:spTgt spid="33"/>
                                        </p:tgtEl>
                                        <p:attrNameLst>
                                          <p:attrName>ppt_y</p:attrName>
                                        </p:attrNameLst>
                                      </p:cBhvr>
                                      <p:tavLst>
                                        <p:tav tm="0">
                                          <p:val>
                                            <p:strVal val="ppt_y"/>
                                          </p:val>
                                        </p:tav>
                                        <p:tav tm="100000">
                                          <p:val>
                                            <p:strVal val="ppt_y+1"/>
                                          </p:val>
                                        </p:tav>
                                      </p:tavLst>
                                    </p:anim>
                                    <p:set>
                                      <p:cBhvr>
                                        <p:cTn id="84" dur="1" fill="hold">
                                          <p:stCondLst>
                                            <p:cond delay="999"/>
                                          </p:stCondLst>
                                        </p:cTn>
                                        <p:tgtEl>
                                          <p:spTgt spid="33"/>
                                        </p:tgtEl>
                                        <p:attrNameLst>
                                          <p:attrName>style.visibility</p:attrName>
                                        </p:attrNameLst>
                                      </p:cBhvr>
                                      <p:to>
                                        <p:strVal val="hidden"/>
                                      </p:to>
                                    </p:set>
                                  </p:childTnLst>
                                </p:cTn>
                              </p:par>
                            </p:childTnLst>
                          </p:cTn>
                        </p:par>
                        <p:par>
                          <p:cTn id="85" fill="hold">
                            <p:stCondLst>
                              <p:cond delay="1000"/>
                            </p:stCondLst>
                            <p:childTnLst>
                              <p:par>
                                <p:cTn id="86" presetID="23" presetClass="entr" presetSubtype="16"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500" fill="hold"/>
                                        <p:tgtEl>
                                          <p:spTgt spid="42"/>
                                        </p:tgtEl>
                                        <p:attrNameLst>
                                          <p:attrName>ppt_w</p:attrName>
                                        </p:attrNameLst>
                                      </p:cBhvr>
                                      <p:tavLst>
                                        <p:tav tm="0">
                                          <p:val>
                                            <p:fltVal val="0"/>
                                          </p:val>
                                        </p:tav>
                                        <p:tav tm="100000">
                                          <p:val>
                                            <p:strVal val="#ppt_w"/>
                                          </p:val>
                                        </p:tav>
                                      </p:tavLst>
                                    </p:anim>
                                    <p:anim calcmode="lin" valueType="num">
                                      <p:cBhvr>
                                        <p:cTn id="89"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35"/>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17"/>
                                        </p:tgtEl>
                                      </p:cBhvr>
                                    </p:animEffect>
                                    <p:set>
                                      <p:cBhvr>
                                        <p:cTn id="10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23" presetClass="entr" presetSubtype="16" fill="hold" nodeType="click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500" fill="hold"/>
                                        <p:tgtEl>
                                          <p:spTgt spid="19"/>
                                        </p:tgtEl>
                                        <p:attrNameLst>
                                          <p:attrName>ppt_w</p:attrName>
                                        </p:attrNameLst>
                                      </p:cBhvr>
                                      <p:tavLst>
                                        <p:tav tm="0">
                                          <p:val>
                                            <p:fltVal val="0"/>
                                          </p:val>
                                        </p:tav>
                                        <p:tav tm="100000">
                                          <p:val>
                                            <p:strVal val="#ppt_w"/>
                                          </p:val>
                                        </p:tav>
                                      </p:tavLst>
                                    </p:anim>
                                    <p:anim calcmode="lin" valueType="num">
                                      <p:cBhvr>
                                        <p:cTn id="10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19"/>
                                        </p:tgtEl>
                                      </p:cBhvr>
                                    </p:animEffect>
                                    <p:set>
                                      <p:cBhvr>
                                        <p:cTn id="1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37"/>
                    </p:tgtEl>
                  </p:cond>
                </p:stCondLst>
                <p:endSync evt="end" delay="0">
                  <p:rtn val="all"/>
                </p:endSync>
                <p:childTnLst>
                  <p:par>
                    <p:cTn id="115" fill="hold">
                      <p:stCondLst>
                        <p:cond delay="0"/>
                      </p:stCondLst>
                      <p:childTnLst>
                        <p:par>
                          <p:cTn id="116" fill="hold">
                            <p:stCondLst>
                              <p:cond delay="0"/>
                            </p:stCondLst>
                            <p:childTnLst>
                              <p:par>
                                <p:cTn id="117" presetID="23" presetClass="entr" presetSubtype="16" fill="hold"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6" grpId="0"/>
      <p:bldP spid="2" grpId="0"/>
      <p:bldP spid="25" grpId="0" animBg="1"/>
      <p:bldP spid="35" grpId="0" animBg="1"/>
      <p:bldP spid="28" grpId="0" animBg="1"/>
      <p:bldP spid="36" grpId="0" animBg="1"/>
      <p:bldP spid="31" grpId="0" animBg="1"/>
      <p:bldP spid="37" grpId="0" animBg="1"/>
      <p:bldP spid="42" grpId="0" animBg="1"/>
    </p:bldLst>
  </p:timing>
  <p:extLst>
    <p:ext uri="{E180D4A7-C9FB-4DFB-919C-405C955672EB}">
      <p14:showEvtLst xmlns:p14="http://schemas.microsoft.com/office/powerpoint/2010/main">
        <p14:triggerEvt type="onClick" time="28280" objId="35"/>
        <p14:triggerEvt type="onClick" time="41065" objId="36"/>
        <p14:triggerEvt type="onClick" time="62425" objId="37"/>
      </p14:showEvtLst>
    </p:ext>
  </p:extLs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i="1" dirty="0"/>
              <a:t>Working Healthy / WORK </a:t>
            </a:r>
            <a:r>
              <a:rPr lang="en-US" altLang="en-US" b="1" dirty="0"/>
              <a:t>Training</a:t>
            </a:r>
          </a:p>
        </p:txBody>
      </p:sp>
      <p:pic>
        <p:nvPicPr>
          <p:cNvPr id="9" name="Picture 8">
            <a:extLst>
              <a:ext uri="{FF2B5EF4-FFF2-40B4-BE49-F238E27FC236}">
                <a16:creationId xmlns:a16="http://schemas.microsoft.com/office/drawing/2014/main" id="{484AC591-30D8-1AE8-EE1A-BCDEBB174C89}"/>
              </a:ext>
            </a:extLst>
          </p:cNvPr>
          <p:cNvPicPr>
            <a:picLocks noChangeAspect="1"/>
          </p:cNvPicPr>
          <p:nvPr/>
        </p:nvPicPr>
        <p:blipFill>
          <a:blip r:embed="rId3"/>
          <a:stretch>
            <a:fillRect/>
          </a:stretch>
        </p:blipFill>
        <p:spPr>
          <a:xfrm>
            <a:off x="0" y="0"/>
            <a:ext cx="12192000" cy="6863644"/>
          </a:xfrm>
          <a:prstGeom prst="rect">
            <a:avLst/>
          </a:prstGeom>
        </p:spPr>
      </p:pic>
    </p:spTree>
    <p:extLst>
      <p:ext uri="{BB962C8B-B14F-4D97-AF65-F5344CB8AC3E}">
        <p14:creationId xmlns:p14="http://schemas.microsoft.com/office/powerpoint/2010/main" val="122252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i="1" dirty="0"/>
              <a:t>Working Healthy / WORK </a:t>
            </a:r>
            <a:r>
              <a:rPr lang="en-US" altLang="en-US" b="1" dirty="0"/>
              <a:t>Training</a:t>
            </a:r>
          </a:p>
        </p:txBody>
      </p:sp>
      <p:pic>
        <p:nvPicPr>
          <p:cNvPr id="3" name="Picture 2">
            <a:extLst>
              <a:ext uri="{FF2B5EF4-FFF2-40B4-BE49-F238E27FC236}">
                <a16:creationId xmlns:a16="http://schemas.microsoft.com/office/drawing/2014/main" id="{2F3CAE78-AADC-F51F-8C2F-D146BFF91274}"/>
              </a:ext>
            </a:extLst>
          </p:cNvPr>
          <p:cNvPicPr>
            <a:picLocks noChangeAspect="1"/>
          </p:cNvPicPr>
          <p:nvPr/>
        </p:nvPicPr>
        <p:blipFill>
          <a:blip r:embed="rId3"/>
          <a:stretch>
            <a:fillRect/>
          </a:stretch>
        </p:blipFill>
        <p:spPr>
          <a:xfrm>
            <a:off x="15016" y="-208491"/>
            <a:ext cx="12176984" cy="6866466"/>
          </a:xfrm>
          <a:prstGeom prst="rect">
            <a:avLst/>
          </a:prstGeom>
        </p:spPr>
      </p:pic>
    </p:spTree>
    <p:extLst>
      <p:ext uri="{BB962C8B-B14F-4D97-AF65-F5344CB8AC3E}">
        <p14:creationId xmlns:p14="http://schemas.microsoft.com/office/powerpoint/2010/main" val="2660222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F7370-5118-F837-F023-ED1B9C0A6F8C}"/>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B67804F-288C-91FF-4E6B-3092B12101FE}"/>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DD324DE2-3CEB-EC2A-919F-5992E4A504B1}"/>
              </a:ext>
            </a:extLst>
          </p:cNvPr>
          <p:cNvPicPr>
            <a:picLocks noChangeAspect="1"/>
          </p:cNvPicPr>
          <p:nvPr/>
        </p:nvPicPr>
        <p:blipFill>
          <a:blip r:embed="rId2"/>
          <a:stretch>
            <a:fillRect/>
          </a:stretch>
        </p:blipFill>
        <p:spPr>
          <a:xfrm>
            <a:off x="-118533" y="-5644"/>
            <a:ext cx="12192000" cy="6863644"/>
          </a:xfrm>
          <a:prstGeom prst="rect">
            <a:avLst/>
          </a:prstGeom>
        </p:spPr>
      </p:pic>
    </p:spTree>
    <p:extLst>
      <p:ext uri="{BB962C8B-B14F-4D97-AF65-F5344CB8AC3E}">
        <p14:creationId xmlns:p14="http://schemas.microsoft.com/office/powerpoint/2010/main" val="92561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D7705F-0B19-3CD6-9A70-4D932AEBE1EC}"/>
              </a:ext>
            </a:extLst>
          </p:cNvPr>
          <p:cNvPicPr>
            <a:picLocks noChangeAspect="1"/>
          </p:cNvPicPr>
          <p:nvPr/>
        </p:nvPicPr>
        <p:blipFill>
          <a:blip r:embed="rId4"/>
          <a:stretch>
            <a:fillRect/>
          </a:stretch>
        </p:blipFill>
        <p:spPr>
          <a:xfrm>
            <a:off x="1082950" y="2012790"/>
            <a:ext cx="10019747" cy="1495607"/>
          </a:xfrm>
          <a:prstGeom prst="rect">
            <a:avLst/>
          </a:prstGeom>
          <a:ln w="28575">
            <a:solidFill>
              <a:schemeClr val="tx1"/>
            </a:solidFill>
          </a:ln>
        </p:spPr>
      </p:pic>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All Paid Employment Must Be Identified:</a:t>
            </a:r>
          </a:p>
        </p:txBody>
      </p:sp>
      <p:sp>
        <p:nvSpPr>
          <p:cNvPr id="4" name="Title 2">
            <a:extLst>
              <a:ext uri="{FF2B5EF4-FFF2-40B4-BE49-F238E27FC236}">
                <a16:creationId xmlns:a16="http://schemas.microsoft.com/office/drawing/2014/main" id="{B42691A4-B219-15C4-2B01-488D5E5506EA}"/>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6" name="Content Placeholder 1">
            <a:extLst>
              <a:ext uri="{FF2B5EF4-FFF2-40B4-BE49-F238E27FC236}">
                <a16:creationId xmlns:a16="http://schemas.microsoft.com/office/drawing/2014/main" id="{EFD3A654-2981-28AB-A2F7-108005A2B342}"/>
              </a:ext>
            </a:extLst>
          </p:cNvPr>
          <p:cNvSpPr txBox="1">
            <a:spLocks/>
          </p:cNvSpPr>
          <p:nvPr/>
        </p:nvSpPr>
        <p:spPr>
          <a:xfrm>
            <a:off x="264461" y="1413983"/>
            <a:ext cx="11576050" cy="609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en-US" sz="2000" b="1" dirty="0">
                <a:latin typeface="Arial" panose="020B0604020202020204" pitchFamily="34" charset="0"/>
                <a:cs typeface="Arial" panose="020B0604020202020204" pitchFamily="34" charset="0"/>
              </a:rPr>
              <a:t>Example for 1 Employer:</a:t>
            </a:r>
            <a:endParaRPr lang="en-US" altLang="en-US" sz="2000" dirty="0">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45D51986-B452-21FE-422A-5CA56926ED77}"/>
              </a:ext>
            </a:extLst>
          </p:cNvPr>
          <p:cNvSpPr txBox="1">
            <a:spLocks/>
          </p:cNvSpPr>
          <p:nvPr/>
        </p:nvSpPr>
        <p:spPr>
          <a:xfrm>
            <a:off x="304799" y="3623300"/>
            <a:ext cx="11576050" cy="609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en-US" sz="2000" b="1" dirty="0">
                <a:latin typeface="Arial" panose="020B0604020202020204" pitchFamily="34" charset="0"/>
                <a:cs typeface="Arial" panose="020B0604020202020204" pitchFamily="34" charset="0"/>
              </a:rPr>
              <a:t>Example for 2 Employers:</a:t>
            </a:r>
            <a:endParaRPr lang="en-US" altLang="en-US" sz="2000" dirty="0">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id="{B1EF4318-733C-B480-56C1-594CC5B1F6C6}"/>
              </a:ext>
            </a:extLst>
          </p:cNvPr>
          <p:cNvSpPr/>
          <p:nvPr/>
        </p:nvSpPr>
        <p:spPr>
          <a:xfrm rot="20689372">
            <a:off x="7438254" y="1516379"/>
            <a:ext cx="3232366" cy="1570569"/>
          </a:xfrm>
          <a:prstGeom prst="wedgeEllipseCallout">
            <a:avLst>
              <a:gd name="adj1" fmla="val 54812"/>
              <a:gd name="adj2" fmla="val 77240"/>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No auto message due to employment hours.</a:t>
            </a:r>
          </a:p>
        </p:txBody>
      </p:sp>
      <p:pic>
        <p:nvPicPr>
          <p:cNvPr id="9" name="Graphic 8" descr="Line arrow: Slight curve with solid fill">
            <a:extLst>
              <a:ext uri="{FF2B5EF4-FFF2-40B4-BE49-F238E27FC236}">
                <a16:creationId xmlns:a16="http://schemas.microsoft.com/office/drawing/2014/main" id="{0E00281B-6ECE-C718-5147-48A060C990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90871" flipH="1">
            <a:off x="5322924" y="2118385"/>
            <a:ext cx="3092403" cy="1239144"/>
          </a:xfrm>
          <a:prstGeom prst="rect">
            <a:avLst/>
          </a:prstGeom>
        </p:spPr>
      </p:pic>
      <p:pic>
        <p:nvPicPr>
          <p:cNvPr id="17" name="Picture 16">
            <a:extLst>
              <a:ext uri="{FF2B5EF4-FFF2-40B4-BE49-F238E27FC236}">
                <a16:creationId xmlns:a16="http://schemas.microsoft.com/office/drawing/2014/main" id="{99127A15-7CCF-6D10-6B47-CB77B3D312EB}"/>
              </a:ext>
            </a:extLst>
          </p:cNvPr>
          <p:cNvPicPr>
            <a:picLocks noChangeAspect="1"/>
          </p:cNvPicPr>
          <p:nvPr/>
        </p:nvPicPr>
        <p:blipFill>
          <a:blip r:embed="rId7"/>
          <a:stretch>
            <a:fillRect/>
          </a:stretch>
        </p:blipFill>
        <p:spPr>
          <a:xfrm>
            <a:off x="1106282" y="4212892"/>
            <a:ext cx="9979437" cy="2013825"/>
          </a:xfrm>
          <a:prstGeom prst="rect">
            <a:avLst/>
          </a:prstGeom>
          <a:ln w="38100">
            <a:solidFill>
              <a:schemeClr val="tx1"/>
            </a:solidFill>
          </a:ln>
        </p:spPr>
      </p:pic>
      <p:sp>
        <p:nvSpPr>
          <p:cNvPr id="20" name="Rectangle 19">
            <a:extLst>
              <a:ext uri="{FF2B5EF4-FFF2-40B4-BE49-F238E27FC236}">
                <a16:creationId xmlns:a16="http://schemas.microsoft.com/office/drawing/2014/main" id="{7FE3E208-6517-6200-14A7-0705938E219F}"/>
              </a:ext>
            </a:extLst>
          </p:cNvPr>
          <p:cNvSpPr/>
          <p:nvPr/>
        </p:nvSpPr>
        <p:spPr>
          <a:xfrm>
            <a:off x="3558448" y="4188120"/>
            <a:ext cx="7527270" cy="338596"/>
          </a:xfrm>
          <a:prstGeom prst="rect">
            <a:avLst/>
          </a:prstGeom>
          <a:solidFill>
            <a:srgbClr val="66FF66"/>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i="1" dirty="0">
                <a:latin typeface="Times New Roman" panose="02020603050405020304" pitchFamily="18" charset="0"/>
                <a:cs typeface="Times New Roman" panose="02020603050405020304" pitchFamily="18" charset="0"/>
              </a:rPr>
              <a:t>(If there are multiple jobs put total number of hours per week for all jobs.)</a:t>
            </a:r>
          </a:p>
        </p:txBody>
      </p:sp>
      <p:sp>
        <p:nvSpPr>
          <p:cNvPr id="22" name="Rectangle 21">
            <a:extLst>
              <a:ext uri="{FF2B5EF4-FFF2-40B4-BE49-F238E27FC236}">
                <a16:creationId xmlns:a16="http://schemas.microsoft.com/office/drawing/2014/main" id="{D25CD02C-7F24-6697-7543-93494EF9C793}"/>
              </a:ext>
            </a:extLst>
          </p:cNvPr>
          <p:cNvSpPr/>
          <p:nvPr/>
        </p:nvSpPr>
        <p:spPr>
          <a:xfrm>
            <a:off x="4291144" y="5105825"/>
            <a:ext cx="1475599" cy="297451"/>
          </a:xfrm>
          <a:prstGeom prst="rect">
            <a:avLst/>
          </a:prstGeom>
          <a:solidFill>
            <a:srgbClr val="66FFFF"/>
          </a:solidFill>
          <a:ln w="57150">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err="1">
                <a:latin typeface="Times New Roman" panose="02020603050405020304" pitchFamily="18" charset="0"/>
                <a:cs typeface="Times New Roman" panose="02020603050405020304" pitchFamily="18" charset="0"/>
              </a:rPr>
              <a:t>WalMart</a:t>
            </a:r>
            <a:r>
              <a:rPr lang="en-US" sz="1600" dirty="0">
                <a:latin typeface="Times New Roman" panose="02020603050405020304" pitchFamily="18" charset="0"/>
                <a:cs typeface="Times New Roman" panose="02020603050405020304" pitchFamily="18" charset="0"/>
              </a:rPr>
              <a:t> 10hrs </a:t>
            </a:r>
          </a:p>
        </p:txBody>
      </p:sp>
      <p:sp>
        <p:nvSpPr>
          <p:cNvPr id="23" name="Rectangle 22">
            <a:extLst>
              <a:ext uri="{FF2B5EF4-FFF2-40B4-BE49-F238E27FC236}">
                <a16:creationId xmlns:a16="http://schemas.microsoft.com/office/drawing/2014/main" id="{2DB1D093-2E51-96CA-1560-6ED8C112EC85}"/>
              </a:ext>
            </a:extLst>
          </p:cNvPr>
          <p:cNvSpPr/>
          <p:nvPr/>
        </p:nvSpPr>
        <p:spPr>
          <a:xfrm>
            <a:off x="4301786" y="5403276"/>
            <a:ext cx="6783932" cy="297451"/>
          </a:xfrm>
          <a:prstGeom prst="rect">
            <a:avLst/>
          </a:prstGeom>
          <a:solidFill>
            <a:srgbClr val="66FFFF"/>
          </a:solidFill>
          <a:ln w="57150">
            <a:solidFill>
              <a:srgbClr val="006699"/>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dirty="0" err="1">
                <a:latin typeface="Times New Roman" panose="02020603050405020304" pitchFamily="18" charset="0"/>
                <a:cs typeface="Times New Roman" panose="02020603050405020304" pitchFamily="18" charset="0"/>
              </a:rPr>
              <a:t>WalMart</a:t>
            </a:r>
            <a:r>
              <a:rPr lang="en-US" sz="1600" dirty="0">
                <a:latin typeface="Times New Roman" panose="02020603050405020304" pitchFamily="18" charset="0"/>
                <a:cs typeface="Times New Roman" panose="02020603050405020304" pitchFamily="18" charset="0"/>
              </a:rPr>
              <a:t>: 198 Main St, Auburn - Bag groceries, collect carts, great people. </a:t>
            </a:r>
          </a:p>
        </p:txBody>
      </p:sp>
      <p:sp>
        <p:nvSpPr>
          <p:cNvPr id="24" name="Rectangle 23">
            <a:extLst>
              <a:ext uri="{FF2B5EF4-FFF2-40B4-BE49-F238E27FC236}">
                <a16:creationId xmlns:a16="http://schemas.microsoft.com/office/drawing/2014/main" id="{E480B0B1-C194-8677-7F3A-A4686130BC63}"/>
              </a:ext>
            </a:extLst>
          </p:cNvPr>
          <p:cNvSpPr/>
          <p:nvPr/>
        </p:nvSpPr>
        <p:spPr>
          <a:xfrm>
            <a:off x="5793279" y="5105825"/>
            <a:ext cx="1896494" cy="297451"/>
          </a:xfrm>
          <a:prstGeom prst="rect">
            <a:avLst/>
          </a:prstGeom>
          <a:solidFill>
            <a:srgbClr val="FFFF99"/>
          </a:solidFill>
          <a:ln w="571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Times New Roman" panose="02020603050405020304" pitchFamily="18" charset="0"/>
                <a:cs typeface="Times New Roman" panose="02020603050405020304" pitchFamily="18" charset="0"/>
              </a:rPr>
              <a:t>Dollar General 5hrs</a:t>
            </a:r>
          </a:p>
        </p:txBody>
      </p:sp>
      <p:sp>
        <p:nvSpPr>
          <p:cNvPr id="25" name="Rectangle 24">
            <a:extLst>
              <a:ext uri="{FF2B5EF4-FFF2-40B4-BE49-F238E27FC236}">
                <a16:creationId xmlns:a16="http://schemas.microsoft.com/office/drawing/2014/main" id="{8FAB9844-65EA-F876-D4F2-5DD2F810410C}"/>
              </a:ext>
            </a:extLst>
          </p:cNvPr>
          <p:cNvSpPr/>
          <p:nvPr/>
        </p:nvSpPr>
        <p:spPr>
          <a:xfrm>
            <a:off x="4301786" y="5700727"/>
            <a:ext cx="6783932" cy="550762"/>
          </a:xfrm>
          <a:prstGeom prst="rect">
            <a:avLst/>
          </a:prstGeom>
          <a:solidFill>
            <a:srgbClr val="FFFF99"/>
          </a:solidFill>
          <a:ln w="571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dirty="0">
                <a:latin typeface="Times New Roman" panose="02020603050405020304" pitchFamily="18" charset="0"/>
                <a:cs typeface="Times New Roman" panose="02020603050405020304" pitchFamily="18" charset="0"/>
              </a:rPr>
              <a:t>Dollar General: 2002 NE Pine, Carbondale - Sweep, wipe down shelves, clean bathroom, collect and remove trash (all with oversight and cueing).</a:t>
            </a:r>
          </a:p>
        </p:txBody>
      </p:sp>
    </p:spTree>
    <p:custDataLst>
      <p:tags r:id="rId1"/>
    </p:custDataLst>
    <p:extLst>
      <p:ext uri="{BB962C8B-B14F-4D97-AF65-F5344CB8AC3E}">
        <p14:creationId xmlns:p14="http://schemas.microsoft.com/office/powerpoint/2010/main" val="3944761288"/>
      </p:ext>
    </p:extLst>
  </p:cSld>
  <p:clrMapOvr>
    <a:masterClrMapping/>
  </p:clrMapOvr>
  <mc:AlternateContent xmlns:mc="http://schemas.openxmlformats.org/markup-compatibility/2006" xmlns:p14="http://schemas.microsoft.com/office/powerpoint/2010/main">
    <mc:Choice Requires="p14">
      <p:transition spd="slow" p14:dur="2000" advTm="192891"/>
    </mc:Choice>
    <mc:Fallback xmlns="">
      <p:transition spd="slow" advTm="1928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xit" presetSubtype="10" fill="hold" grpId="1" nodeType="clickEffect">
                                  <p:stCondLst>
                                    <p:cond delay="0"/>
                                  </p:stCondLst>
                                  <p:childTnLst>
                                    <p:anim calcmode="lin" valueType="num">
                                      <p:cBhvr>
                                        <p:cTn id="26" dur="500"/>
                                        <p:tgtEl>
                                          <p:spTgt spid="20"/>
                                        </p:tgtEl>
                                        <p:attrNameLst>
                                          <p:attrName>ppt_w</p:attrName>
                                        </p:attrNameLst>
                                      </p:cBhvr>
                                      <p:tavLst>
                                        <p:tav tm="0">
                                          <p:val>
                                            <p:strVal val="ppt_w"/>
                                          </p:val>
                                        </p:tav>
                                        <p:tav tm="100000">
                                          <p:val>
                                            <p:fltVal val="0"/>
                                          </p:val>
                                        </p:tav>
                                      </p:tavLst>
                                    </p:anim>
                                    <p:anim calcmode="lin" valueType="num">
                                      <p:cBhvr>
                                        <p:cTn id="27" dur="500"/>
                                        <p:tgtEl>
                                          <p:spTgt spid="20"/>
                                        </p:tgtEl>
                                        <p:attrNameLst>
                                          <p:attrName>ppt_h</p:attrName>
                                        </p:attrNameLst>
                                      </p:cBhvr>
                                      <p:tavLst>
                                        <p:tav tm="0">
                                          <p:val>
                                            <p:strVal val="ppt_h"/>
                                          </p:val>
                                        </p:tav>
                                        <p:tav tm="100000">
                                          <p:val>
                                            <p:strVal val="ppt_h"/>
                                          </p:val>
                                        </p:tav>
                                      </p:tavLst>
                                    </p:anim>
                                    <p:set>
                                      <p:cBhvr>
                                        <p:cTn id="28" dur="1" fill="hold">
                                          <p:stCondLst>
                                            <p:cond delay="499"/>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1" nodeType="clickEffect">
                                  <p:stCondLst>
                                    <p:cond delay="0"/>
                                  </p:stCondLst>
                                  <p:childTnLst>
                                    <p:anim calcmode="lin" valueType="num">
                                      <p:cBhvr>
                                        <p:cTn id="38" dur="500"/>
                                        <p:tgtEl>
                                          <p:spTgt spid="22"/>
                                        </p:tgtEl>
                                        <p:attrNameLst>
                                          <p:attrName>ppt_w</p:attrName>
                                        </p:attrNameLst>
                                      </p:cBhvr>
                                      <p:tavLst>
                                        <p:tav tm="0">
                                          <p:val>
                                            <p:strVal val="ppt_w"/>
                                          </p:val>
                                        </p:tav>
                                        <p:tav tm="100000">
                                          <p:val>
                                            <p:fltVal val="0"/>
                                          </p:val>
                                        </p:tav>
                                      </p:tavLst>
                                    </p:anim>
                                    <p:anim calcmode="lin" valueType="num">
                                      <p:cBhvr>
                                        <p:cTn id="39" dur="500"/>
                                        <p:tgtEl>
                                          <p:spTgt spid="22"/>
                                        </p:tgtEl>
                                        <p:attrNameLst>
                                          <p:attrName>ppt_h</p:attrName>
                                        </p:attrNameLst>
                                      </p:cBhvr>
                                      <p:tavLst>
                                        <p:tav tm="0">
                                          <p:val>
                                            <p:strVal val="ppt_h"/>
                                          </p:val>
                                        </p:tav>
                                        <p:tav tm="100000">
                                          <p:val>
                                            <p:strVal val="ppt_h"/>
                                          </p:val>
                                        </p:tav>
                                      </p:tavLst>
                                    </p:anim>
                                    <p:set>
                                      <p:cBhvr>
                                        <p:cTn id="40" dur="1" fill="hold">
                                          <p:stCondLst>
                                            <p:cond delay="499"/>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grpId="1" nodeType="clickEffect">
                                  <p:stCondLst>
                                    <p:cond delay="0"/>
                                  </p:stCondLst>
                                  <p:childTnLst>
                                    <p:anim calcmode="lin" valueType="num">
                                      <p:cBhvr>
                                        <p:cTn id="50" dur="500"/>
                                        <p:tgtEl>
                                          <p:spTgt spid="24"/>
                                        </p:tgtEl>
                                        <p:attrNameLst>
                                          <p:attrName>ppt_w</p:attrName>
                                        </p:attrNameLst>
                                      </p:cBhvr>
                                      <p:tavLst>
                                        <p:tav tm="0">
                                          <p:val>
                                            <p:strVal val="ppt_w"/>
                                          </p:val>
                                        </p:tav>
                                        <p:tav tm="100000">
                                          <p:val>
                                            <p:fltVal val="0"/>
                                          </p:val>
                                        </p:tav>
                                      </p:tavLst>
                                    </p:anim>
                                    <p:anim calcmode="lin" valueType="num">
                                      <p:cBhvr>
                                        <p:cTn id="51" dur="500"/>
                                        <p:tgtEl>
                                          <p:spTgt spid="24"/>
                                        </p:tgtEl>
                                        <p:attrNameLst>
                                          <p:attrName>ppt_h</p:attrName>
                                        </p:attrNameLst>
                                      </p:cBhvr>
                                      <p:tavLst>
                                        <p:tav tm="0">
                                          <p:val>
                                            <p:strVal val="ppt_h"/>
                                          </p:val>
                                        </p:tav>
                                        <p:tav tm="100000">
                                          <p:val>
                                            <p:strVal val="ppt_h"/>
                                          </p:val>
                                        </p:tav>
                                      </p:tavLst>
                                    </p:anim>
                                    <p:set>
                                      <p:cBhvr>
                                        <p:cTn id="52" dur="1" fill="hold">
                                          <p:stCondLst>
                                            <p:cond delay="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xit" presetSubtype="10" fill="hold" grpId="1" nodeType="clickEffect">
                                  <p:stCondLst>
                                    <p:cond delay="0"/>
                                  </p:stCondLst>
                                  <p:childTnLst>
                                    <p:anim calcmode="lin" valueType="num">
                                      <p:cBhvr>
                                        <p:cTn id="62" dur="500"/>
                                        <p:tgtEl>
                                          <p:spTgt spid="23"/>
                                        </p:tgtEl>
                                        <p:attrNameLst>
                                          <p:attrName>ppt_w</p:attrName>
                                        </p:attrNameLst>
                                      </p:cBhvr>
                                      <p:tavLst>
                                        <p:tav tm="0">
                                          <p:val>
                                            <p:strVal val="ppt_w"/>
                                          </p:val>
                                        </p:tav>
                                        <p:tav tm="100000">
                                          <p:val>
                                            <p:fltVal val="0"/>
                                          </p:val>
                                        </p:tav>
                                      </p:tavLst>
                                    </p:anim>
                                    <p:anim calcmode="lin" valueType="num">
                                      <p:cBhvr>
                                        <p:cTn id="63" dur="500"/>
                                        <p:tgtEl>
                                          <p:spTgt spid="23"/>
                                        </p:tgtEl>
                                        <p:attrNameLst>
                                          <p:attrName>ppt_h</p:attrName>
                                        </p:attrNameLst>
                                      </p:cBhvr>
                                      <p:tavLst>
                                        <p:tav tm="0">
                                          <p:val>
                                            <p:strVal val="ppt_h"/>
                                          </p:val>
                                        </p:tav>
                                        <p:tav tm="100000">
                                          <p:val>
                                            <p:strVal val="ppt_h"/>
                                          </p:val>
                                        </p:tav>
                                      </p:tavLst>
                                    </p:anim>
                                    <p:set>
                                      <p:cBhvr>
                                        <p:cTn id="64" dur="1" fill="hold">
                                          <p:stCondLst>
                                            <p:cond delay="499"/>
                                          </p:stCondLst>
                                        </p:cTn>
                                        <p:tgtEl>
                                          <p:spTgt spid="2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xit" presetSubtype="10" fill="hold" grpId="1" nodeType="clickEffect">
                                  <p:stCondLst>
                                    <p:cond delay="0"/>
                                  </p:stCondLst>
                                  <p:childTnLst>
                                    <p:anim calcmode="lin" valueType="num">
                                      <p:cBhvr>
                                        <p:cTn id="74" dur="500"/>
                                        <p:tgtEl>
                                          <p:spTgt spid="25"/>
                                        </p:tgtEl>
                                        <p:attrNameLst>
                                          <p:attrName>ppt_w</p:attrName>
                                        </p:attrNameLst>
                                      </p:cBhvr>
                                      <p:tavLst>
                                        <p:tav tm="0">
                                          <p:val>
                                            <p:strVal val="ppt_w"/>
                                          </p:val>
                                        </p:tav>
                                        <p:tav tm="100000">
                                          <p:val>
                                            <p:fltVal val="0"/>
                                          </p:val>
                                        </p:tav>
                                      </p:tavLst>
                                    </p:anim>
                                    <p:anim calcmode="lin" valueType="num">
                                      <p:cBhvr>
                                        <p:cTn id="75" dur="500"/>
                                        <p:tgtEl>
                                          <p:spTgt spid="25"/>
                                        </p:tgtEl>
                                        <p:attrNameLst>
                                          <p:attrName>ppt_h</p:attrName>
                                        </p:attrNameLst>
                                      </p:cBhvr>
                                      <p:tavLst>
                                        <p:tav tm="0">
                                          <p:val>
                                            <p:strVal val="ppt_h"/>
                                          </p:val>
                                        </p:tav>
                                        <p:tav tm="100000">
                                          <p:val>
                                            <p:strVal val="ppt_h"/>
                                          </p:val>
                                        </p:tav>
                                      </p:tavLst>
                                    </p:anim>
                                    <p:set>
                                      <p:cBhvr>
                                        <p:cTn id="7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Alternative Mailing Address</a:t>
            </a:r>
          </a:p>
        </p:txBody>
      </p:sp>
      <p:sp>
        <p:nvSpPr>
          <p:cNvPr id="10" name="Content Placeholder 1">
            <a:extLst>
              <a:ext uri="{FF2B5EF4-FFF2-40B4-BE49-F238E27FC236}">
                <a16:creationId xmlns:a16="http://schemas.microsoft.com/office/drawing/2014/main" id="{A8CFB112-1246-4297-BD92-FD1C2397A6C6}"/>
              </a:ext>
            </a:extLst>
          </p:cNvPr>
          <p:cNvSpPr txBox="1">
            <a:spLocks/>
          </p:cNvSpPr>
          <p:nvPr/>
        </p:nvSpPr>
        <p:spPr>
          <a:xfrm>
            <a:off x="304798" y="1432117"/>
            <a:ext cx="11576050" cy="4646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Font typeface="Arial" panose="020B0604020202020204" pitchFamily="34" charset="0"/>
              <a:buNone/>
            </a:pPr>
            <a:r>
              <a:rPr lang="en-US" altLang="en-US" sz="1800" dirty="0">
                <a:latin typeface="Arial" panose="020B0604020202020204" pitchFamily="34" charset="0"/>
                <a:cs typeface="Arial" panose="020B0604020202020204" pitchFamily="34" charset="0"/>
              </a:rPr>
              <a:t>This section provides an opportunity to list an alternative mailing address, such as a PO Box, or the address of the member’s parent if not listed under Guardian/Representative. Do not put the ILCs address, ILC info is listed at the end of the assessment tool.   </a:t>
            </a:r>
          </a:p>
          <a:p>
            <a:pPr marL="0" indent="0">
              <a:lnSpc>
                <a:spcPct val="150000"/>
              </a:lnSpc>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BDA50F5F-6456-AAEF-E3F8-480B95919282}"/>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pic>
        <p:nvPicPr>
          <p:cNvPr id="3" name="Picture 2">
            <a:extLst>
              <a:ext uri="{FF2B5EF4-FFF2-40B4-BE49-F238E27FC236}">
                <a16:creationId xmlns:a16="http://schemas.microsoft.com/office/drawing/2014/main" id="{275C4FAF-1D3B-AFD5-E143-901690F9EC75}"/>
              </a:ext>
            </a:extLst>
          </p:cNvPr>
          <p:cNvPicPr>
            <a:picLocks noChangeAspect="1"/>
          </p:cNvPicPr>
          <p:nvPr/>
        </p:nvPicPr>
        <p:blipFill>
          <a:blip r:embed="rId3"/>
          <a:stretch>
            <a:fillRect/>
          </a:stretch>
        </p:blipFill>
        <p:spPr>
          <a:xfrm>
            <a:off x="475684" y="3128169"/>
            <a:ext cx="11234277" cy="1600200"/>
          </a:xfrm>
          <a:prstGeom prst="rect">
            <a:avLst/>
          </a:prstGeom>
          <a:ln w="38100">
            <a:solidFill>
              <a:schemeClr val="tx1"/>
            </a:solidFill>
          </a:ln>
        </p:spPr>
      </p:pic>
    </p:spTree>
    <p:custDataLst>
      <p:tags r:id="rId1"/>
    </p:custDataLst>
    <p:extLst>
      <p:ext uri="{BB962C8B-B14F-4D97-AF65-F5344CB8AC3E}">
        <p14:creationId xmlns:p14="http://schemas.microsoft.com/office/powerpoint/2010/main" val="3154000230"/>
      </p:ext>
    </p:extLst>
  </p:cSld>
  <p:clrMapOvr>
    <a:masterClrMapping/>
  </p:clrMapOvr>
  <mc:AlternateContent xmlns:mc="http://schemas.openxmlformats.org/markup-compatibility/2006" xmlns:p14="http://schemas.microsoft.com/office/powerpoint/2010/main">
    <mc:Choice Requires="p14">
      <p:transition spd="slow" p14:dur="2000" advTm="74664"/>
    </mc:Choice>
    <mc:Fallback xmlns="">
      <p:transition spd="slow" advTm="74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3600" b="1" dirty="0">
                <a:solidFill>
                  <a:srgbClr val="002060"/>
                </a:solidFill>
                <a:latin typeface="Arial" panose="020B0604020202020204" pitchFamily="34" charset="0"/>
                <a:cs typeface="Arial" panose="020B0604020202020204" pitchFamily="34" charset="0"/>
              </a:rPr>
              <a:t>Guardian vs. Representative</a:t>
            </a:r>
          </a:p>
          <a:p>
            <a:pPr marL="0" indent="0">
              <a:buNone/>
              <a:defRPr/>
            </a:pP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8998E11-AFA0-BC65-9DD7-D468A8B5E496}"/>
              </a:ext>
            </a:extLst>
          </p:cNvPr>
          <p:cNvSpPr txBox="1"/>
          <p:nvPr/>
        </p:nvSpPr>
        <p:spPr>
          <a:xfrm>
            <a:off x="6994675" y="1535085"/>
            <a:ext cx="5052546" cy="3895938"/>
          </a:xfrm>
          <a:prstGeom prst="rect">
            <a:avLst/>
          </a:prstGeom>
          <a:noFill/>
        </p:spPr>
        <p:txBody>
          <a:bodyPr wrap="square">
            <a:spAutoFit/>
          </a:bodyPr>
          <a:lstStyle/>
          <a:p>
            <a:pPr marL="285750" indent="-285750">
              <a:lnSpc>
                <a:spcPts val="3000"/>
              </a:lnSpc>
              <a:buSzPct val="150000"/>
              <a:buFont typeface="Arial" panose="020B0604020202020204" pitchFamily="34" charset="0"/>
              <a:buChar char="•"/>
              <a:defRPr/>
            </a:pPr>
            <a:r>
              <a:rPr lang="en-US" sz="1800" dirty="0">
                <a:latin typeface="Arial" panose="020B0604020202020204" pitchFamily="34" charset="0"/>
                <a:cs typeface="Arial" panose="020B0604020202020204" pitchFamily="34" charset="0"/>
              </a:rPr>
              <a:t>The Representative is the person who helps participants with discussions about needed supports, can help the person with decisions, and may assist to self-direct services. </a:t>
            </a:r>
            <a:endParaRPr lang="en-US" dirty="0">
              <a:latin typeface="Arial" panose="020B0604020202020204" pitchFamily="34" charset="0"/>
              <a:cs typeface="Arial" panose="020B0604020202020204" pitchFamily="34" charset="0"/>
            </a:endParaRPr>
          </a:p>
          <a:p>
            <a:pPr marL="285750" indent="-285750">
              <a:lnSpc>
                <a:spcPts val="3000"/>
              </a:lnSpc>
              <a:buSzPct val="150000"/>
              <a:buFont typeface="Arial" panose="020B0604020202020204" pitchFamily="34" charset="0"/>
              <a:buChar char="•"/>
              <a:defRPr/>
            </a:pPr>
            <a:r>
              <a:rPr lang="en-US" sz="1800"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Re</a:t>
            </a:r>
            <a:r>
              <a:rPr lang="en-US" sz="1800" dirty="0">
                <a:latin typeface="Arial" panose="020B0604020202020204" pitchFamily="34" charset="0"/>
                <a:cs typeface="Arial" panose="020B0604020202020204" pitchFamily="34" charset="0"/>
              </a:rPr>
              <a:t>presentative does not have to have legal authority; this may just be a Representative for the </a:t>
            </a:r>
            <a:r>
              <a:rPr lang="en-US" sz="1800" i="1" dirty="0">
                <a:latin typeface="Arial" panose="020B0604020202020204" pitchFamily="34" charset="0"/>
                <a:cs typeface="Arial" panose="020B0604020202020204" pitchFamily="34" charset="0"/>
              </a:rPr>
              <a:t>WORK </a:t>
            </a:r>
            <a:r>
              <a:rPr lang="en-US" sz="1800" dirty="0">
                <a:latin typeface="Arial" panose="020B0604020202020204" pitchFamily="34" charset="0"/>
                <a:cs typeface="Arial" panose="020B0604020202020204" pitchFamily="34" charset="0"/>
              </a:rPr>
              <a:t>program</a:t>
            </a:r>
            <a:r>
              <a:rPr lang="en-US" dirty="0">
                <a:latin typeface="Arial" panose="020B0604020202020204" pitchFamily="34" charset="0"/>
                <a:cs typeface="Arial" panose="020B0604020202020204" pitchFamily="34" charset="0"/>
              </a:rPr>
              <a:t> and can be informal.</a:t>
            </a:r>
            <a:endParaRPr lang="en-US" sz="1800" dirty="0">
              <a:latin typeface="Arial" panose="020B0604020202020204" pitchFamily="34" charset="0"/>
              <a:cs typeface="Arial" panose="020B0604020202020204" pitchFamily="34" charset="0"/>
            </a:endParaRPr>
          </a:p>
          <a:p>
            <a:pPr marL="285750" indent="-285750">
              <a:lnSpc>
                <a:spcPts val="3000"/>
              </a:lnSpc>
              <a:buSzPct val="150000"/>
              <a:buFont typeface="Arial" panose="020B0604020202020204" pitchFamily="34" charset="0"/>
              <a:buChar char="•"/>
              <a:defRPr/>
            </a:pPr>
            <a:r>
              <a:rPr lang="en-US" sz="1800" dirty="0">
                <a:latin typeface="Arial" panose="020B0604020202020204" pitchFamily="34" charset="0"/>
                <a:cs typeface="Arial" panose="020B0604020202020204" pitchFamily="34" charset="0"/>
              </a:rPr>
              <a:t>Representatives are not permitted to be paid providers of services.  </a:t>
            </a:r>
          </a:p>
        </p:txBody>
      </p:sp>
      <p:sp>
        <p:nvSpPr>
          <p:cNvPr id="23" name="TextBox 22">
            <a:extLst>
              <a:ext uri="{FF2B5EF4-FFF2-40B4-BE49-F238E27FC236}">
                <a16:creationId xmlns:a16="http://schemas.microsoft.com/office/drawing/2014/main" id="{97CDE0E9-0389-BBCA-BA02-E0C35C662D27}"/>
              </a:ext>
            </a:extLst>
          </p:cNvPr>
          <p:cNvSpPr txBox="1"/>
          <p:nvPr/>
        </p:nvSpPr>
        <p:spPr>
          <a:xfrm>
            <a:off x="230964" y="1535084"/>
            <a:ext cx="4723791" cy="3511218"/>
          </a:xfrm>
          <a:prstGeom prst="rect">
            <a:avLst/>
          </a:prstGeom>
          <a:noFill/>
        </p:spPr>
        <p:txBody>
          <a:bodyPr wrap="square">
            <a:spAutoFit/>
          </a:bodyPr>
          <a:lstStyle/>
          <a:p>
            <a:pPr marL="285750" indent="-285750">
              <a:lnSpc>
                <a:spcPts val="3000"/>
              </a:lnSpc>
              <a:buSzPct val="150000"/>
              <a:buFont typeface="Arial" panose="020B0604020202020204" pitchFamily="34" charset="0"/>
              <a:buChar char="•"/>
              <a:defRPr/>
            </a:pPr>
            <a:r>
              <a:rPr lang="en-US" sz="1800" dirty="0">
                <a:latin typeface="Arial" panose="020B0604020202020204" pitchFamily="34" charset="0"/>
                <a:cs typeface="Arial" panose="020B0604020202020204" pitchFamily="34" charset="0"/>
              </a:rPr>
              <a:t>The Guardian is the person who helps participants with discussions about needed supports, can make decisions on behalf of the member, and may assist to self-direct services. </a:t>
            </a:r>
            <a:endParaRPr lang="en-US" dirty="0">
              <a:latin typeface="Arial" panose="020B0604020202020204" pitchFamily="34" charset="0"/>
              <a:cs typeface="Arial" panose="020B0604020202020204" pitchFamily="34" charset="0"/>
            </a:endParaRPr>
          </a:p>
          <a:p>
            <a:pPr marL="285750" indent="-285750">
              <a:lnSpc>
                <a:spcPts val="3000"/>
              </a:lnSpc>
              <a:buSzPct val="150000"/>
              <a:buFont typeface="Arial" panose="020B0604020202020204" pitchFamily="34" charset="0"/>
              <a:buChar char="•"/>
              <a:defRPr/>
            </a:pPr>
            <a:r>
              <a:rPr lang="en-US" sz="1800"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Guardian</a:t>
            </a:r>
            <a:r>
              <a:rPr lang="en-US" sz="1800" dirty="0">
                <a:latin typeface="Arial" panose="020B0604020202020204" pitchFamily="34" charset="0"/>
                <a:cs typeface="Arial" panose="020B0604020202020204" pitchFamily="34" charset="0"/>
              </a:rPr>
              <a:t> is formally appointed and has legal authority. </a:t>
            </a:r>
          </a:p>
          <a:p>
            <a:pPr marL="285750" indent="-285750">
              <a:lnSpc>
                <a:spcPts val="3000"/>
              </a:lnSpc>
              <a:buSzPct val="150000"/>
              <a:buFont typeface="Arial" panose="020B0604020202020204" pitchFamily="34" charset="0"/>
              <a:buChar char="•"/>
              <a:defRPr/>
            </a:pPr>
            <a:r>
              <a:rPr lang="en-US" sz="1800" dirty="0">
                <a:latin typeface="Arial" panose="020B0604020202020204" pitchFamily="34" charset="0"/>
                <a:cs typeface="Arial" panose="020B0604020202020204" pitchFamily="34" charset="0"/>
              </a:rPr>
              <a:t>The Guardian is not permitted to be paid providers of services.  </a:t>
            </a:r>
          </a:p>
        </p:txBody>
      </p:sp>
      <p:sp>
        <p:nvSpPr>
          <p:cNvPr id="26" name="Title 2">
            <a:extLst>
              <a:ext uri="{FF2B5EF4-FFF2-40B4-BE49-F238E27FC236}">
                <a16:creationId xmlns:a16="http://schemas.microsoft.com/office/drawing/2014/main" id="{5F8B57A6-0827-61C0-A167-5F6B9DCDDF2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Tree>
    <p:custDataLst>
      <p:tags r:id="rId1"/>
    </p:custDataLst>
    <p:extLst>
      <p:ext uri="{BB962C8B-B14F-4D97-AF65-F5344CB8AC3E}">
        <p14:creationId xmlns:p14="http://schemas.microsoft.com/office/powerpoint/2010/main" val="2266870934"/>
      </p:ext>
    </p:extLst>
  </p:cSld>
  <p:clrMapOvr>
    <a:masterClrMapping/>
  </p:clrMapOvr>
  <mc:AlternateContent xmlns:mc="http://schemas.openxmlformats.org/markup-compatibility/2006" xmlns:p14="http://schemas.microsoft.com/office/powerpoint/2010/main">
    <mc:Choice Requires="p14">
      <p:transition spd="slow" p14:dur="2000" advTm="124158"/>
    </mc:Choice>
    <mc:Fallback xmlns="">
      <p:transition spd="slow" advTm="1241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10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 calcmode="lin" valueType="num">
                                      <p:cBhvr>
                                        <p:cTn id="14" dur="1000" fill="hold"/>
                                        <p:tgtEl>
                                          <p:spTgt spid="2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anim calcmode="lin" valueType="num">
                                      <p:cBhvr>
                                        <p:cTn id="21" dur="1000" fill="hold"/>
                                        <p:tgtEl>
                                          <p:spTgt spid="2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 calcmode="lin" valueType="num">
                                      <p:cBhvr>
                                        <p:cTn id="28" dur="1000" fill="hold"/>
                                        <p:tgtEl>
                                          <p:spTgt spid="22">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22">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2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 calcmode="lin" valueType="num">
                                      <p:cBhvr>
                                        <p:cTn id="35" dur="1000" fill="hold"/>
                                        <p:tgtEl>
                                          <p:spTgt spid="23">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2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2">
                                            <p:txEl>
                                              <p:pRg st="2" end="2"/>
                                            </p:txEl>
                                          </p:spTgt>
                                        </p:tgtEl>
                                        <p:attrNameLst>
                                          <p:attrName>style.visibility</p:attrName>
                                        </p:attrNameLst>
                                      </p:cBhvr>
                                      <p:to>
                                        <p:strVal val="visible"/>
                                      </p:to>
                                    </p:set>
                                    <p:anim calcmode="lin" valueType="num">
                                      <p:cBhvr>
                                        <p:cTn id="42" dur="1000" fill="hold"/>
                                        <p:tgtEl>
                                          <p:spTgt spid="22">
                                            <p:txEl>
                                              <p:pRg st="2" end="2"/>
                                            </p:txEl>
                                          </p:spTgt>
                                        </p:tgtEl>
                                        <p:attrNameLst>
                                          <p:attrName>ppt_w</p:attrName>
                                        </p:attrNameLst>
                                      </p:cBhvr>
                                      <p:tavLst>
                                        <p:tav tm="0">
                                          <p:val>
                                            <p:strVal val="#ppt_w*0.70"/>
                                          </p:val>
                                        </p:tav>
                                        <p:tav tm="100000">
                                          <p:val>
                                            <p:strVal val="#ppt_w"/>
                                          </p:val>
                                        </p:tav>
                                      </p:tavLst>
                                    </p:anim>
                                    <p:anim calcmode="lin" valueType="num">
                                      <p:cBhvr>
                                        <p:cTn id="43" dur="1000" fill="hold"/>
                                        <p:tgtEl>
                                          <p:spTgt spid="22">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pic>
        <p:nvPicPr>
          <p:cNvPr id="3" name="Picture 2">
            <a:extLst>
              <a:ext uri="{FF2B5EF4-FFF2-40B4-BE49-F238E27FC236}">
                <a16:creationId xmlns:a16="http://schemas.microsoft.com/office/drawing/2014/main" id="{DCE81509-392F-FEC6-F6CF-5EC39CC96D95}"/>
              </a:ext>
            </a:extLst>
          </p:cNvPr>
          <p:cNvPicPr>
            <a:picLocks noChangeAspect="1"/>
          </p:cNvPicPr>
          <p:nvPr/>
        </p:nvPicPr>
        <p:blipFill rotWithShape="1">
          <a:blip r:embed="rId4"/>
          <a:srcRect l="2585" t="1785" b="-1"/>
          <a:stretch/>
        </p:blipFill>
        <p:spPr>
          <a:xfrm>
            <a:off x="554916" y="1690478"/>
            <a:ext cx="2952963" cy="2813322"/>
          </a:xfrm>
          <a:prstGeom prst="rect">
            <a:avLst/>
          </a:prstGeom>
          <a:ln w="38100">
            <a:solidFill>
              <a:schemeClr val="tx1"/>
            </a:solidFill>
          </a:ln>
        </p:spPr>
      </p:pic>
      <p:pic>
        <p:nvPicPr>
          <p:cNvPr id="9" name="Picture 8">
            <a:extLst>
              <a:ext uri="{FF2B5EF4-FFF2-40B4-BE49-F238E27FC236}">
                <a16:creationId xmlns:a16="http://schemas.microsoft.com/office/drawing/2014/main" id="{298D13DB-9B18-4B21-1912-3E7C5F257640}"/>
              </a:ext>
            </a:extLst>
          </p:cNvPr>
          <p:cNvPicPr>
            <a:picLocks noChangeAspect="1"/>
          </p:cNvPicPr>
          <p:nvPr/>
        </p:nvPicPr>
        <p:blipFill rotWithShape="1">
          <a:blip r:embed="rId5"/>
          <a:srcRect t="1414"/>
          <a:stretch/>
        </p:blipFill>
        <p:spPr>
          <a:xfrm>
            <a:off x="8568086" y="1586853"/>
            <a:ext cx="3081096" cy="4682831"/>
          </a:xfrm>
          <a:prstGeom prst="rect">
            <a:avLst/>
          </a:prstGeom>
          <a:ln w="38100">
            <a:solidFill>
              <a:schemeClr val="tx1"/>
            </a:solidFill>
          </a:ln>
        </p:spPr>
      </p:pic>
      <p:sp>
        <p:nvSpPr>
          <p:cNvPr id="12" name="Content Placeholder 1">
            <a:extLst>
              <a:ext uri="{FF2B5EF4-FFF2-40B4-BE49-F238E27FC236}">
                <a16:creationId xmlns:a16="http://schemas.microsoft.com/office/drawing/2014/main" id="{903BB302-1BE2-E339-D5B3-3CA2D5C4B3F8}"/>
              </a:ext>
            </a:extLst>
          </p:cNvPr>
          <p:cNvSpPr txBox="1">
            <a:spLocks/>
          </p:cNvSpPr>
          <p:nvPr/>
        </p:nvSpPr>
        <p:spPr>
          <a:xfrm>
            <a:off x="675780" y="1084897"/>
            <a:ext cx="3163569" cy="514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Font typeface="Arial" panose="020B0604020202020204" pitchFamily="34" charset="0"/>
              <a:buNone/>
              <a:defRPr/>
            </a:pPr>
            <a:r>
              <a:rPr lang="en-US" sz="2000" b="1" dirty="0">
                <a:solidFill>
                  <a:srgbClr val="9900CC"/>
                </a:solidFill>
                <a:latin typeface="Arial" panose="020B0604020202020204" pitchFamily="34" charset="0"/>
                <a:cs typeface="Arial" panose="020B0604020202020204" pitchFamily="34" charset="0"/>
              </a:rPr>
              <a:t>Responsibility Type</a:t>
            </a:r>
          </a:p>
          <a:p>
            <a:pPr>
              <a:lnSpc>
                <a:spcPts val="3000"/>
              </a:lnSpc>
              <a:defRPr/>
            </a:pPr>
            <a:endParaRPr lang="en-US" sz="1800" dirty="0">
              <a:latin typeface="Arial" panose="020B0604020202020204" pitchFamily="34" charset="0"/>
              <a:cs typeface="Arial" panose="020B0604020202020204" pitchFamily="34" charset="0"/>
            </a:endParaRPr>
          </a:p>
        </p:txBody>
      </p:sp>
      <p:sp>
        <p:nvSpPr>
          <p:cNvPr id="13" name="Content Placeholder 1">
            <a:extLst>
              <a:ext uri="{FF2B5EF4-FFF2-40B4-BE49-F238E27FC236}">
                <a16:creationId xmlns:a16="http://schemas.microsoft.com/office/drawing/2014/main" id="{DA1A933C-DBE9-DAA4-A940-647E218548F0}"/>
              </a:ext>
            </a:extLst>
          </p:cNvPr>
          <p:cNvSpPr txBox="1">
            <a:spLocks/>
          </p:cNvSpPr>
          <p:nvPr/>
        </p:nvSpPr>
        <p:spPr>
          <a:xfrm>
            <a:off x="8710372" y="1005232"/>
            <a:ext cx="3247390" cy="514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Font typeface="Arial" panose="020B0604020202020204" pitchFamily="34" charset="0"/>
              <a:buNone/>
              <a:defRPr/>
            </a:pPr>
            <a:r>
              <a:rPr lang="en-US" sz="2000" b="1" dirty="0">
                <a:solidFill>
                  <a:srgbClr val="FF6600"/>
                </a:solidFill>
                <a:latin typeface="Arial" panose="020B0604020202020204" pitchFamily="34" charset="0"/>
                <a:cs typeface="Arial" panose="020B0604020202020204" pitchFamily="34" charset="0"/>
              </a:rPr>
              <a:t>Relation to Member</a:t>
            </a:r>
          </a:p>
          <a:p>
            <a:pPr>
              <a:lnSpc>
                <a:spcPts val="3000"/>
              </a:lnSpc>
              <a:defRPr/>
            </a:pPr>
            <a:endParaRPr lang="en-US" sz="18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C017BF6-58B8-30B0-6901-8A3D4E08FB72}"/>
              </a:ext>
            </a:extLst>
          </p:cNvPr>
          <p:cNvPicPr>
            <a:picLocks noChangeAspect="1"/>
          </p:cNvPicPr>
          <p:nvPr/>
        </p:nvPicPr>
        <p:blipFill>
          <a:blip r:embed="rId6"/>
          <a:stretch>
            <a:fillRect/>
          </a:stretch>
        </p:blipFill>
        <p:spPr>
          <a:xfrm>
            <a:off x="3849844" y="1813596"/>
            <a:ext cx="4341349" cy="3432013"/>
          </a:xfrm>
          <a:prstGeom prst="rect">
            <a:avLst/>
          </a:prstGeom>
          <a:ln w="38100">
            <a:solidFill>
              <a:schemeClr val="tx1"/>
            </a:solidFill>
          </a:ln>
        </p:spPr>
      </p:pic>
      <p:sp>
        <p:nvSpPr>
          <p:cNvPr id="24" name="Title 2">
            <a:extLst>
              <a:ext uri="{FF2B5EF4-FFF2-40B4-BE49-F238E27FC236}">
                <a16:creationId xmlns:a16="http://schemas.microsoft.com/office/drawing/2014/main" id="{CF6C452E-CA38-E33D-4DE0-D151853CA9CB}"/>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28" name="TextBox 27">
            <a:extLst>
              <a:ext uri="{FF2B5EF4-FFF2-40B4-BE49-F238E27FC236}">
                <a16:creationId xmlns:a16="http://schemas.microsoft.com/office/drawing/2014/main" id="{6836A3C4-F243-650B-AB1A-5199FBA36B20}"/>
              </a:ext>
            </a:extLst>
          </p:cNvPr>
          <p:cNvSpPr txBox="1"/>
          <p:nvPr/>
        </p:nvSpPr>
        <p:spPr>
          <a:xfrm>
            <a:off x="212545" y="5451511"/>
            <a:ext cx="8204835" cy="818173"/>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square">
            <a:spAutoFit/>
          </a:bodyPr>
          <a:lstStyle/>
          <a:p>
            <a:pPr marL="0" indent="0" algn="ctr">
              <a:lnSpc>
                <a:spcPts val="3000"/>
              </a:lnSpc>
              <a:buFont typeface="Arial" panose="020B0604020202020204" pitchFamily="34" charset="0"/>
              <a:buNone/>
              <a:defRPr/>
            </a:pPr>
            <a:r>
              <a:rPr lang="en-US" sz="1800" b="1" dirty="0">
                <a:latin typeface="Arial" panose="020B0604020202020204" pitchFamily="34" charset="0"/>
                <a:cs typeface="Arial" panose="020B0604020202020204" pitchFamily="34" charset="0"/>
              </a:rPr>
              <a:t>Note: </a:t>
            </a:r>
            <a:r>
              <a:rPr lang="en-US" sz="1800" dirty="0">
                <a:latin typeface="Arial" panose="020B0604020202020204" pitchFamily="34" charset="0"/>
                <a:cs typeface="Arial" panose="020B0604020202020204" pitchFamily="34" charset="0"/>
              </a:rPr>
              <a:t>This is not the place to list the ILC.  ILC’s cannot act as representatives of behalf of members. A representative may be a legal guardian, DPOA, etc.  </a:t>
            </a:r>
          </a:p>
        </p:txBody>
      </p:sp>
      <p:grpSp>
        <p:nvGrpSpPr>
          <p:cNvPr id="27" name="Group 26">
            <a:extLst>
              <a:ext uri="{FF2B5EF4-FFF2-40B4-BE49-F238E27FC236}">
                <a16:creationId xmlns:a16="http://schemas.microsoft.com/office/drawing/2014/main" id="{64DB5889-E4B5-BD9B-7DFC-3EE079049BE1}"/>
              </a:ext>
            </a:extLst>
          </p:cNvPr>
          <p:cNvGrpSpPr/>
          <p:nvPr/>
        </p:nvGrpSpPr>
        <p:grpSpPr>
          <a:xfrm>
            <a:off x="3839349" y="1777102"/>
            <a:ext cx="4871023" cy="1528074"/>
            <a:chOff x="3839349" y="1777102"/>
            <a:chExt cx="4871023" cy="1528074"/>
          </a:xfrm>
        </p:grpSpPr>
        <p:cxnSp>
          <p:nvCxnSpPr>
            <p:cNvPr id="17" name="Straight Arrow Connector 16">
              <a:extLst>
                <a:ext uri="{FF2B5EF4-FFF2-40B4-BE49-F238E27FC236}">
                  <a16:creationId xmlns:a16="http://schemas.microsoft.com/office/drawing/2014/main" id="{74E89325-B59E-6523-BCF6-BF26F7BE01F0}"/>
                </a:ext>
              </a:extLst>
            </p:cNvPr>
            <p:cNvCxnSpPr>
              <a:cxnSpLocks/>
            </p:cNvCxnSpPr>
            <p:nvPr/>
          </p:nvCxnSpPr>
          <p:spPr>
            <a:xfrm flipV="1">
              <a:off x="8168790" y="1777102"/>
              <a:ext cx="541582" cy="1264532"/>
            </a:xfrm>
            <a:prstGeom prst="straightConnector1">
              <a:avLst/>
            </a:prstGeom>
            <a:ln w="76200">
              <a:solidFill>
                <a:srgbClr val="ED7E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36157ED-8ACF-C1BE-52B4-7ECF521224A8}"/>
                </a:ext>
              </a:extLst>
            </p:cNvPr>
            <p:cNvSpPr/>
            <p:nvPr/>
          </p:nvSpPr>
          <p:spPr>
            <a:xfrm>
              <a:off x="3839349" y="3041634"/>
              <a:ext cx="4329441" cy="263542"/>
            </a:xfrm>
            <a:prstGeom prst="rect">
              <a:avLst/>
            </a:prstGeom>
            <a:noFill/>
            <a:ln w="57150">
              <a:solidFill>
                <a:srgbClr val="ED7E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3D010DF-18E6-4076-A7DC-8A5706222F94}"/>
              </a:ext>
            </a:extLst>
          </p:cNvPr>
          <p:cNvGrpSpPr/>
          <p:nvPr/>
        </p:nvGrpSpPr>
        <p:grpSpPr>
          <a:xfrm>
            <a:off x="3207315" y="1904366"/>
            <a:ext cx="4961475" cy="1113732"/>
            <a:chOff x="3219326" y="1936431"/>
            <a:chExt cx="4961475" cy="1113732"/>
          </a:xfrm>
        </p:grpSpPr>
        <p:cxnSp>
          <p:nvCxnSpPr>
            <p:cNvPr id="16" name="Straight Arrow Connector 15">
              <a:extLst>
                <a:ext uri="{FF2B5EF4-FFF2-40B4-BE49-F238E27FC236}">
                  <a16:creationId xmlns:a16="http://schemas.microsoft.com/office/drawing/2014/main" id="{2C6452B9-A410-D38D-7F8C-1C0C5D86C1F6}"/>
                </a:ext>
              </a:extLst>
            </p:cNvPr>
            <p:cNvCxnSpPr>
              <a:cxnSpLocks/>
            </p:cNvCxnSpPr>
            <p:nvPr/>
          </p:nvCxnSpPr>
          <p:spPr>
            <a:xfrm flipH="1" flipV="1">
              <a:off x="3219326" y="1936431"/>
              <a:ext cx="630518" cy="819402"/>
            </a:xfrm>
            <a:prstGeom prst="straightConnector1">
              <a:avLst/>
            </a:prstGeom>
            <a:ln w="76200">
              <a:solidFill>
                <a:srgbClr val="9900CC"/>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0F800BE-BEF8-00D3-6B4F-EA32927A0664}"/>
                </a:ext>
              </a:extLst>
            </p:cNvPr>
            <p:cNvSpPr/>
            <p:nvPr/>
          </p:nvSpPr>
          <p:spPr>
            <a:xfrm>
              <a:off x="3849844" y="2764362"/>
              <a:ext cx="4330957" cy="285801"/>
            </a:xfrm>
            <a:prstGeom prst="rect">
              <a:avLst/>
            </a:prstGeom>
            <a:noFill/>
            <a:ln w="57150">
              <a:solidFill>
                <a:srgbClr val="99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83AE4F20-4179-2AEF-CFE9-34E474AF74C9}"/>
              </a:ext>
            </a:extLst>
          </p:cNvPr>
          <p:cNvSpPr/>
          <p:nvPr/>
        </p:nvSpPr>
        <p:spPr>
          <a:xfrm>
            <a:off x="3855039" y="2171166"/>
            <a:ext cx="4330957" cy="285801"/>
          </a:xfrm>
          <a:prstGeom prst="rect">
            <a:avLst/>
          </a:prstGeom>
          <a:solidFill>
            <a:srgbClr val="FFFF00"/>
          </a:solidFill>
          <a:ln w="571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i="1" dirty="0">
                <a:latin typeface="Times New Roman" panose="02020603050405020304" pitchFamily="18" charset="0"/>
                <a:cs typeface="Times New Roman" panose="02020603050405020304" pitchFamily="18" charset="0"/>
              </a:rPr>
              <a:t>Note: This person cannot be a paid provider</a:t>
            </a:r>
          </a:p>
        </p:txBody>
      </p:sp>
    </p:spTree>
    <p:custDataLst>
      <p:tags r:id="rId1"/>
    </p:custDataLst>
    <p:extLst>
      <p:ext uri="{BB962C8B-B14F-4D97-AF65-F5344CB8AC3E}">
        <p14:creationId xmlns:p14="http://schemas.microsoft.com/office/powerpoint/2010/main" val="558599474"/>
      </p:ext>
    </p:extLst>
  </p:cSld>
  <p:clrMapOvr>
    <a:masterClrMapping/>
  </p:clrMapOvr>
  <mc:AlternateContent xmlns:mc="http://schemas.openxmlformats.org/markup-compatibility/2006" xmlns:p14="http://schemas.microsoft.com/office/powerpoint/2010/main">
    <mc:Choice Requires="p14">
      <p:transition spd="slow" p14:dur="2000" advTm="112239"/>
    </mc:Choice>
    <mc:Fallback xmlns="">
      <p:transition spd="slow" advTm="1122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7"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xit" presetSubtype="10" fill="hold" nodeType="clickEffect">
                                  <p:stCondLst>
                                    <p:cond delay="0"/>
                                  </p:stCondLst>
                                  <p:childTnLst>
                                    <p:anim calcmode="lin" valueType="num">
                                      <p:cBhvr>
                                        <p:cTn id="36" dur="500"/>
                                        <p:tgtEl>
                                          <p:spTgt spid="23"/>
                                        </p:tgtEl>
                                        <p:attrNameLst>
                                          <p:attrName>ppt_w</p:attrName>
                                        </p:attrNameLst>
                                      </p:cBhvr>
                                      <p:tavLst>
                                        <p:tav tm="0">
                                          <p:val>
                                            <p:strVal val="ppt_w"/>
                                          </p:val>
                                        </p:tav>
                                        <p:tav tm="100000">
                                          <p:val>
                                            <p:fltVal val="0"/>
                                          </p:val>
                                        </p:tav>
                                      </p:tavLst>
                                    </p:anim>
                                    <p:anim calcmode="lin" valueType="num">
                                      <p:cBhvr>
                                        <p:cTn id="37" dur="500"/>
                                        <p:tgtEl>
                                          <p:spTgt spid="23"/>
                                        </p:tgtEl>
                                        <p:attrNameLst>
                                          <p:attrName>ppt_h</p:attrName>
                                        </p:attrNameLst>
                                      </p:cBhvr>
                                      <p:tavLst>
                                        <p:tav tm="0">
                                          <p:val>
                                            <p:strVal val="ppt_h"/>
                                          </p:val>
                                        </p:tav>
                                        <p:tav tm="100000">
                                          <p:val>
                                            <p:strVal val="ppt_h"/>
                                          </p:val>
                                        </p:tav>
                                      </p:tavLst>
                                    </p:anim>
                                    <p:set>
                                      <p:cBhvr>
                                        <p:cTn id="38" dur="1" fill="hold">
                                          <p:stCondLst>
                                            <p:cond delay="499"/>
                                          </p:stCondLst>
                                        </p:cTn>
                                        <p:tgtEl>
                                          <p:spTgt spid="2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xit" presetSubtype="10" fill="hold" nodeType="clickEffect">
                                  <p:stCondLst>
                                    <p:cond delay="0"/>
                                  </p:stCondLst>
                                  <p:childTnLst>
                                    <p:anim calcmode="lin" valueType="num">
                                      <p:cBhvr>
                                        <p:cTn id="48" dur="500"/>
                                        <p:tgtEl>
                                          <p:spTgt spid="27"/>
                                        </p:tgtEl>
                                        <p:attrNameLst>
                                          <p:attrName>ppt_w</p:attrName>
                                        </p:attrNameLst>
                                      </p:cBhvr>
                                      <p:tavLst>
                                        <p:tav tm="0">
                                          <p:val>
                                            <p:strVal val="ppt_w"/>
                                          </p:val>
                                        </p:tav>
                                        <p:tav tm="100000">
                                          <p:val>
                                            <p:fltVal val="0"/>
                                          </p:val>
                                        </p:tav>
                                      </p:tavLst>
                                    </p:anim>
                                    <p:anim calcmode="lin" valueType="num">
                                      <p:cBhvr>
                                        <p:cTn id="49" dur="500"/>
                                        <p:tgtEl>
                                          <p:spTgt spid="27"/>
                                        </p:tgtEl>
                                        <p:attrNameLst>
                                          <p:attrName>ppt_h</p:attrName>
                                        </p:attrNameLst>
                                      </p:cBhvr>
                                      <p:tavLst>
                                        <p:tav tm="0">
                                          <p:val>
                                            <p:strVal val="ppt_h"/>
                                          </p:val>
                                        </p:tav>
                                        <p:tav tm="100000">
                                          <p:val>
                                            <p:strVal val="ppt_h"/>
                                          </p:val>
                                        </p:tav>
                                      </p:tavLst>
                                    </p:anim>
                                    <p:set>
                                      <p:cBhvr>
                                        <p:cTn id="50" dur="1" fill="hold">
                                          <p:stCondLst>
                                            <p:cond delay="499"/>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58" dur="1000" fill="hold"/>
                                        <p:tgtEl>
                                          <p:spTgt spid="2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8"/>
                                        </p:tgtEl>
                                      </p:cBhvr>
                                    </p:animEffect>
                                  </p:childTnLst>
                                </p:cTn>
                              </p:par>
                              <p:par>
                                <p:cTn id="63" presetID="17" presetClass="entr" presetSubtype="1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xit" presetSubtype="10" fill="hold" grpId="1" nodeType="clickEffect">
                                  <p:stCondLst>
                                    <p:cond delay="0"/>
                                  </p:stCondLst>
                                  <p:childTnLst>
                                    <p:anim calcmode="lin" valueType="num">
                                      <p:cBhvr>
                                        <p:cTn id="70" dur="500"/>
                                        <p:tgtEl>
                                          <p:spTgt spid="31"/>
                                        </p:tgtEl>
                                        <p:attrNameLst>
                                          <p:attrName>ppt_w</p:attrName>
                                        </p:attrNameLst>
                                      </p:cBhvr>
                                      <p:tavLst>
                                        <p:tav tm="0">
                                          <p:val>
                                            <p:strVal val="ppt_w"/>
                                          </p:val>
                                        </p:tav>
                                        <p:tav tm="100000">
                                          <p:val>
                                            <p:fltVal val="0"/>
                                          </p:val>
                                        </p:tav>
                                      </p:tavLst>
                                    </p:anim>
                                    <p:anim calcmode="lin" valueType="num">
                                      <p:cBhvr>
                                        <p:cTn id="71" dur="500"/>
                                        <p:tgtEl>
                                          <p:spTgt spid="31"/>
                                        </p:tgtEl>
                                        <p:attrNameLst>
                                          <p:attrName>ppt_h</p:attrName>
                                        </p:attrNameLst>
                                      </p:cBhvr>
                                      <p:tavLst>
                                        <p:tav tm="0">
                                          <p:val>
                                            <p:strVal val="ppt_h"/>
                                          </p:val>
                                        </p:tav>
                                        <p:tav tm="100000">
                                          <p:val>
                                            <p:strVal val="ppt_h"/>
                                          </p:val>
                                        </p:tav>
                                      </p:tavLst>
                                    </p:anim>
                                    <p:set>
                                      <p:cBhvr>
                                        <p:cTn id="7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8" grpId="0" animBg="1"/>
      <p:bldP spid="31" grpId="0" animBg="1"/>
      <p:bldP spid="31"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20578"/>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Assessment Attendance Information</a:t>
            </a:r>
          </a:p>
          <a:p>
            <a:pPr marL="0" indent="0">
              <a:buNone/>
              <a:defRPr/>
            </a:pP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63D1FDE1-CB81-4142-BF08-5CFD3B7B3923}"/>
              </a:ext>
            </a:extLst>
          </p:cNvPr>
          <p:cNvSpPr txBox="1">
            <a:spLocks/>
          </p:cNvSpPr>
          <p:nvPr/>
        </p:nvSpPr>
        <p:spPr>
          <a:xfrm>
            <a:off x="311151" y="1515029"/>
            <a:ext cx="5518149" cy="23724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Font typeface="Arial" panose="020B0604020202020204" pitchFamily="34" charset="0"/>
              <a:buNone/>
              <a:defRPr/>
            </a:pPr>
            <a:r>
              <a:rPr lang="en-US" sz="1800" b="1" dirty="0">
                <a:latin typeface="Arial" panose="020B0604020202020204" pitchFamily="34" charset="0"/>
                <a:cs typeface="Arial" panose="020B0604020202020204" pitchFamily="34" charset="0"/>
              </a:rPr>
              <a:t>Who else is present at this meeting? </a:t>
            </a:r>
            <a:r>
              <a:rPr lang="en-US" sz="1800" dirty="0">
                <a:latin typeface="Arial" panose="020B0604020202020204" pitchFamily="34" charset="0"/>
                <a:cs typeface="Arial" panose="020B0604020202020204" pitchFamily="34" charset="0"/>
              </a:rPr>
              <a:t>Make sure to list everyone who was at the assessment. Note: Providers cannot provide info about the member’s needs as this is a conflict of interest. </a:t>
            </a:r>
            <a:endParaRPr lang="en-US" sz="1800" b="1" dirty="0">
              <a:latin typeface="Arial" panose="020B0604020202020204" pitchFamily="34" charset="0"/>
              <a:cs typeface="Arial" panose="020B0604020202020204" pitchFamily="34" charset="0"/>
            </a:endParaRPr>
          </a:p>
          <a:p>
            <a:pPr>
              <a:lnSpc>
                <a:spcPts val="3000"/>
              </a:lnSpc>
              <a:defRPr/>
            </a:pPr>
            <a:endParaRPr lang="en-US" sz="18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FA5723C9-AFB7-E788-AF6C-8C7F8E6C4C5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pic>
        <p:nvPicPr>
          <p:cNvPr id="5" name="Picture 4">
            <a:extLst>
              <a:ext uri="{FF2B5EF4-FFF2-40B4-BE49-F238E27FC236}">
                <a16:creationId xmlns:a16="http://schemas.microsoft.com/office/drawing/2014/main" id="{EB9A8E6E-9A27-C03A-D962-E934E4E49D4C}"/>
              </a:ext>
            </a:extLst>
          </p:cNvPr>
          <p:cNvPicPr>
            <a:picLocks noChangeAspect="1"/>
          </p:cNvPicPr>
          <p:nvPr/>
        </p:nvPicPr>
        <p:blipFill>
          <a:blip r:embed="rId4"/>
          <a:stretch>
            <a:fillRect/>
          </a:stretch>
        </p:blipFill>
        <p:spPr>
          <a:xfrm>
            <a:off x="6034364" y="1510997"/>
            <a:ext cx="5394960" cy="3222105"/>
          </a:xfrm>
          <a:prstGeom prst="rect">
            <a:avLst/>
          </a:prstGeom>
        </p:spPr>
      </p:pic>
      <p:pic>
        <p:nvPicPr>
          <p:cNvPr id="9" name="Picture 8">
            <a:extLst>
              <a:ext uri="{FF2B5EF4-FFF2-40B4-BE49-F238E27FC236}">
                <a16:creationId xmlns:a16="http://schemas.microsoft.com/office/drawing/2014/main" id="{11099EA9-D933-064B-00D4-9304FB71F575}"/>
              </a:ext>
            </a:extLst>
          </p:cNvPr>
          <p:cNvPicPr>
            <a:picLocks noChangeAspect="1"/>
          </p:cNvPicPr>
          <p:nvPr/>
        </p:nvPicPr>
        <p:blipFill>
          <a:blip r:embed="rId5"/>
          <a:stretch>
            <a:fillRect/>
          </a:stretch>
        </p:blipFill>
        <p:spPr>
          <a:xfrm>
            <a:off x="372787" y="5656958"/>
            <a:ext cx="11323154" cy="663157"/>
          </a:xfrm>
          <a:prstGeom prst="rect">
            <a:avLst/>
          </a:prstGeom>
        </p:spPr>
      </p:pic>
      <p:sp>
        <p:nvSpPr>
          <p:cNvPr id="10" name="Content Placeholder 1">
            <a:extLst>
              <a:ext uri="{FF2B5EF4-FFF2-40B4-BE49-F238E27FC236}">
                <a16:creationId xmlns:a16="http://schemas.microsoft.com/office/drawing/2014/main" id="{6533DEE5-1C7D-BFB9-7AC6-086F8E7C9B7C}"/>
              </a:ext>
            </a:extLst>
          </p:cNvPr>
          <p:cNvSpPr txBox="1">
            <a:spLocks/>
          </p:cNvSpPr>
          <p:nvPr/>
        </p:nvSpPr>
        <p:spPr>
          <a:xfrm>
            <a:off x="311151" y="4824095"/>
            <a:ext cx="11446426" cy="1496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Font typeface="Arial" panose="020B0604020202020204" pitchFamily="34" charset="0"/>
              <a:buNone/>
              <a:defRPr/>
            </a:pPr>
            <a:r>
              <a:rPr lang="en-US" sz="1800" dirty="0">
                <a:latin typeface="Arial" panose="020B0604020202020204" pitchFamily="34" charset="0"/>
                <a:cs typeface="Arial" panose="020B0604020202020204" pitchFamily="34" charset="0"/>
              </a:rPr>
              <a:t>At the bottom of some pages, you may find an, “Additional Notes” section. You can add any notes that are relevant.</a:t>
            </a:r>
          </a:p>
          <a:p>
            <a:pPr>
              <a:lnSpc>
                <a:spcPts val="3000"/>
              </a:lnSpc>
              <a:defRPr/>
            </a:pPr>
            <a:endParaRPr lang="en-US" sz="1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40038964"/>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advTm="86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B9FAC6AD-4E1B-40F4-9F5C-64A251EFEEB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aphicFrame>
        <p:nvGraphicFramePr>
          <p:cNvPr id="10" name="Table 10">
            <a:extLst>
              <a:ext uri="{FF2B5EF4-FFF2-40B4-BE49-F238E27FC236}">
                <a16:creationId xmlns:a16="http://schemas.microsoft.com/office/drawing/2014/main" id="{09947BAB-3D53-F179-4CA4-63BC90ADC8D8}"/>
              </a:ext>
            </a:extLst>
          </p:cNvPr>
          <p:cNvGraphicFramePr>
            <a:graphicFrameLocks noGrp="1"/>
          </p:cNvGraphicFramePr>
          <p:nvPr>
            <p:extLst>
              <p:ext uri="{D42A27DB-BD31-4B8C-83A1-F6EECF244321}">
                <p14:modId xmlns:p14="http://schemas.microsoft.com/office/powerpoint/2010/main" val="2377669413"/>
              </p:ext>
            </p:extLst>
          </p:nvPr>
        </p:nvGraphicFramePr>
        <p:xfrm>
          <a:off x="245806" y="1521478"/>
          <a:ext cx="11700388" cy="3815043"/>
        </p:xfrm>
        <a:graphic>
          <a:graphicData uri="http://schemas.openxmlformats.org/drawingml/2006/table">
            <a:tbl>
              <a:tblPr firstRow="1" bandRow="1">
                <a:tableStyleId>{5C22544A-7EE6-4342-B048-85BDC9FD1C3A}</a:tableStyleId>
              </a:tblPr>
              <a:tblGrid>
                <a:gridCol w="6017342">
                  <a:extLst>
                    <a:ext uri="{9D8B030D-6E8A-4147-A177-3AD203B41FA5}">
                      <a16:colId xmlns:a16="http://schemas.microsoft.com/office/drawing/2014/main" val="960067413"/>
                    </a:ext>
                  </a:extLst>
                </a:gridCol>
                <a:gridCol w="5683046">
                  <a:extLst>
                    <a:ext uri="{9D8B030D-6E8A-4147-A177-3AD203B41FA5}">
                      <a16:colId xmlns:a16="http://schemas.microsoft.com/office/drawing/2014/main" val="856204788"/>
                    </a:ext>
                  </a:extLst>
                </a:gridCol>
              </a:tblGrid>
              <a:tr h="55927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Acronyms To Know:</a:t>
                      </a:r>
                      <a:endParaRPr lang="en-US" sz="2400" dirty="0">
                        <a:latin typeface="Arial" panose="020B0604020202020204" pitchFamily="34" charset="0"/>
                        <a:cs typeface="Arial" panose="020B0604020202020204" pitchFamily="34" charset="0"/>
                      </a:endParaRPr>
                    </a:p>
                  </a:txBody>
                  <a:tcPr/>
                </a:tc>
                <a:tc hMerge="1">
                  <a:txBody>
                    <a:bodyPr/>
                    <a:lstStyle/>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991411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ADLs = Activities of Daily Living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BI = Brain Injury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2983552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CDDO = </a:t>
                      </a:r>
                      <a:r>
                        <a:rPr lang="en-US" sz="1800" b="0" kern="1200" dirty="0">
                          <a:solidFill>
                            <a:schemeClr val="dk1"/>
                          </a:solidFill>
                          <a:effectLst/>
                          <a:latin typeface="Arial" panose="020B0604020202020204" pitchFamily="34" charset="0"/>
                          <a:cs typeface="Arial" panose="020B0604020202020204" pitchFamily="34" charset="0"/>
                        </a:rPr>
                        <a:t>Community Developmental Disability Organization</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IADLs = Instrumental Activates of Daily Living</a:t>
                      </a:r>
                    </a:p>
                  </a:txBody>
                  <a:tcPr/>
                </a:tc>
                <a:extLst>
                  <a:ext uri="{0D108BD9-81ED-4DB2-BD59-A6C34878D82A}">
                    <a16:rowId xmlns:a16="http://schemas.microsoft.com/office/drawing/2014/main" val="2494192129"/>
                  </a:ext>
                </a:extLst>
              </a:tr>
              <a:tr h="390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I/DD = Intellectual / Developmental Disability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ISP = Informal Support Policy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686905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PAS = Personal Assistance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PERS = Personal Emergency Response System</a:t>
                      </a:r>
                    </a:p>
                  </a:txBody>
                  <a:tcPr/>
                </a:tc>
                <a:extLst>
                  <a:ext uri="{0D108BD9-81ED-4DB2-BD59-A6C34878D82A}">
                    <a16:rowId xmlns:a16="http://schemas.microsoft.com/office/drawing/2014/main" val="11836215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POA = Power of Attorney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PD = Physical Disability</a:t>
                      </a:r>
                    </a:p>
                  </a:txBody>
                  <a:tcPr/>
                </a:tc>
                <a:extLst>
                  <a:ext uri="{0D108BD9-81ED-4DB2-BD59-A6C34878D82A}">
                    <a16:rowId xmlns:a16="http://schemas.microsoft.com/office/drawing/2014/main" val="33782104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ROM = Range of Motion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WHBS – Working Healthy Benefit Specialist</a:t>
                      </a:r>
                    </a:p>
                  </a:txBody>
                  <a:tcPr/>
                </a:tc>
                <a:extLst>
                  <a:ext uri="{0D108BD9-81ED-4DB2-BD59-A6C34878D82A}">
                    <a16:rowId xmlns:a16="http://schemas.microsoft.com/office/drawing/2014/main" val="3952947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WORK = Work Opportunities Rewards Kansans</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cs typeface="Arial" panose="020B0604020202020204" pitchFamily="34" charset="0"/>
                        </a:rPr>
                        <a:t>ADA = Americans with Disabilities Act</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27612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MCO = Managed Care Organization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cs typeface="Arial" panose="020B0604020202020204" pitchFamily="34" charset="0"/>
                        </a:rPr>
                        <a:t>NEMT = Non-Emergency Medical Transportation</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3427230"/>
                  </a:ext>
                </a:extLst>
              </a:tr>
            </a:tbl>
          </a:graphicData>
        </a:graphic>
      </p:graphicFrame>
    </p:spTree>
    <p:extLst>
      <p:ext uri="{BB962C8B-B14F-4D97-AF65-F5344CB8AC3E}">
        <p14:creationId xmlns:p14="http://schemas.microsoft.com/office/powerpoint/2010/main" val="3775078391"/>
      </p:ext>
    </p:extLst>
  </p:cSld>
  <p:clrMapOvr>
    <a:masterClrMapping/>
  </p:clrMapOvr>
  <mc:AlternateContent xmlns:mc="http://schemas.openxmlformats.org/markup-compatibility/2006" xmlns:p14="http://schemas.microsoft.com/office/powerpoint/2010/main">
    <mc:Choice Requires="p14">
      <p:transition spd="slow" p14:dur="2000" advTm="24563"/>
    </mc:Choice>
    <mc:Fallback xmlns="">
      <p:transition spd="slow" advTm="24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WORK Residency Form</a:t>
            </a:r>
          </a:p>
          <a:p>
            <a:pPr marL="0" indent="0">
              <a:buNone/>
              <a:defRPr/>
            </a:pP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63D1FDE1-CB81-4142-BF08-5CFD3B7B3923}"/>
              </a:ext>
            </a:extLst>
          </p:cNvPr>
          <p:cNvSpPr txBox="1">
            <a:spLocks/>
          </p:cNvSpPr>
          <p:nvPr/>
        </p:nvSpPr>
        <p:spPr>
          <a:xfrm>
            <a:off x="311151" y="1414479"/>
            <a:ext cx="6672580" cy="5123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Font typeface="Arial" panose="020B0604020202020204" pitchFamily="34" charset="0"/>
              <a:buNone/>
              <a:defRPr/>
            </a:pPr>
            <a:r>
              <a:rPr lang="en-US" sz="1800" dirty="0">
                <a:latin typeface="Arial" panose="020B0604020202020204" pitchFamily="34" charset="0"/>
                <a:cs typeface="Arial" panose="020B0604020202020204" pitchFamily="34" charset="0"/>
              </a:rPr>
              <a:t>This page will provide vital information that will affect the application of the Informal Support policy. </a:t>
            </a:r>
          </a:p>
          <a:p>
            <a:pPr marL="285750" indent="-285750">
              <a:lnSpc>
                <a:spcPts val="3000"/>
              </a:lnSpc>
              <a:spcBef>
                <a:spcPts val="0"/>
              </a:spcBef>
              <a:buSzPct val="125000"/>
              <a:defRPr/>
            </a:pPr>
            <a:r>
              <a:rPr lang="en-US" sz="1800" dirty="0">
                <a:latin typeface="Arial" panose="020B0604020202020204" pitchFamily="34" charset="0"/>
                <a:cs typeface="Arial" panose="020B0604020202020204" pitchFamily="34" charset="0"/>
              </a:rPr>
              <a:t>If a member does not live alone all or part of the Informal Support policy could apply. </a:t>
            </a:r>
          </a:p>
          <a:p>
            <a:pPr marL="285750" indent="-285750">
              <a:lnSpc>
                <a:spcPts val="3000"/>
              </a:lnSpc>
              <a:spcBef>
                <a:spcPts val="0"/>
              </a:spcBef>
              <a:buSzPct val="125000"/>
              <a:defRPr/>
            </a:pPr>
            <a:r>
              <a:rPr lang="en-US" sz="1800" dirty="0">
                <a:latin typeface="Arial" panose="020B0604020202020204" pitchFamily="34" charset="0"/>
                <a:cs typeface="Arial" panose="020B0604020202020204" pitchFamily="34" charset="0"/>
              </a:rPr>
              <a:t>Roommates share some IADLs responsibility such as housekeeping, mowing or snow removal, etc. </a:t>
            </a:r>
          </a:p>
          <a:p>
            <a:pPr lvl="1">
              <a:lnSpc>
                <a:spcPts val="3000"/>
              </a:lnSpc>
              <a:spcBef>
                <a:spcPts val="0"/>
              </a:spcBef>
              <a:buFont typeface="Courier New" panose="02070309020205020404" pitchFamily="49" charset="0"/>
              <a:buChar char="o"/>
              <a:defRPr/>
            </a:pPr>
            <a:r>
              <a:rPr lang="en-US" sz="1800" dirty="0">
                <a:latin typeface="Arial" panose="020B0604020202020204" pitchFamily="34" charset="0"/>
                <a:cs typeface="Arial" panose="020B0604020202020204" pitchFamily="34" charset="0"/>
              </a:rPr>
              <a:t>If a member lives with one roommate, then you would only allow 50% time for cleaning common areas. You would still allow 100% for cleaning private bedroom or private bathroom.</a:t>
            </a:r>
          </a:p>
          <a:p>
            <a:pPr>
              <a:lnSpc>
                <a:spcPts val="3000"/>
              </a:lnSpc>
              <a:spcBef>
                <a:spcPts val="0"/>
              </a:spcBef>
              <a:buSzPct val="125000"/>
              <a:defRPr/>
            </a:pPr>
            <a:r>
              <a:rPr lang="en-US" sz="1800" dirty="0">
                <a:latin typeface="Arial" panose="020B0604020202020204" pitchFamily="34" charset="0"/>
                <a:cs typeface="Arial" panose="020B0604020202020204" pitchFamily="34" charset="0"/>
              </a:rPr>
              <a:t>The information input on this page will cause information to automatically populate on the Other ADLs page and the IADLs pages. </a:t>
            </a:r>
          </a:p>
          <a:p>
            <a:pPr>
              <a:lnSpc>
                <a:spcPct val="150000"/>
              </a:lnSpc>
              <a:defRPr/>
            </a:pPr>
            <a:endParaRPr lang="en-US" sz="1800" dirty="0">
              <a:latin typeface="Arial" panose="020B0604020202020204" pitchFamily="34" charset="0"/>
              <a:cs typeface="Arial" panose="020B0604020202020204" pitchFamily="34" charset="0"/>
            </a:endParaRPr>
          </a:p>
          <a:p>
            <a:pPr>
              <a:lnSpc>
                <a:spcPct val="150000"/>
              </a:lnSpc>
              <a:defRPr/>
            </a:pPr>
            <a:endParaRPr lang="en-US" sz="18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D79D46C4-1CA6-2B6E-EACB-A4F49B6B039E}"/>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pic>
        <p:nvPicPr>
          <p:cNvPr id="3" name="Picture 2">
            <a:extLst>
              <a:ext uri="{FF2B5EF4-FFF2-40B4-BE49-F238E27FC236}">
                <a16:creationId xmlns:a16="http://schemas.microsoft.com/office/drawing/2014/main" id="{C0D8C23E-C887-DE9C-22D4-0F055A83D627}"/>
              </a:ext>
            </a:extLst>
          </p:cNvPr>
          <p:cNvPicPr>
            <a:picLocks noChangeAspect="1"/>
          </p:cNvPicPr>
          <p:nvPr/>
        </p:nvPicPr>
        <p:blipFill>
          <a:blip r:embed="rId3"/>
          <a:stretch>
            <a:fillRect/>
          </a:stretch>
        </p:blipFill>
        <p:spPr>
          <a:xfrm rot="354167">
            <a:off x="7048347" y="665769"/>
            <a:ext cx="4533927" cy="5862578"/>
          </a:xfrm>
          <a:prstGeom prst="rect">
            <a:avLst/>
          </a:prstGeom>
        </p:spPr>
      </p:pic>
    </p:spTree>
    <p:custDataLst>
      <p:tags r:id="rId1"/>
    </p:custDataLst>
    <p:extLst>
      <p:ext uri="{BB962C8B-B14F-4D97-AF65-F5344CB8AC3E}">
        <p14:creationId xmlns:p14="http://schemas.microsoft.com/office/powerpoint/2010/main" val="3374350984"/>
      </p:ext>
    </p:extLst>
  </p:cSld>
  <p:clrMapOvr>
    <a:masterClrMapping/>
  </p:clrMapOvr>
  <mc:AlternateContent xmlns:mc="http://schemas.openxmlformats.org/markup-compatibility/2006" xmlns:p14="http://schemas.microsoft.com/office/powerpoint/2010/main">
    <mc:Choice Requires="p14">
      <p:transition spd="slow" p14:dur="2000" advTm="130712"/>
    </mc:Choice>
    <mc:Fallback xmlns="">
      <p:transition spd="slow" advTm="130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1000" fill="hold"/>
                                        <p:tgtEl>
                                          <p:spTgt spid="7">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p:cTn id="28"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3D1FDE1-CB81-4142-BF08-5CFD3B7B3923}"/>
              </a:ext>
            </a:extLst>
          </p:cNvPr>
          <p:cNvSpPr txBox="1">
            <a:spLocks/>
          </p:cNvSpPr>
          <p:nvPr/>
        </p:nvSpPr>
        <p:spPr>
          <a:xfrm>
            <a:off x="449898" y="1684338"/>
            <a:ext cx="11292204" cy="18851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0"/>
              </a:spcBef>
              <a:spcAft>
                <a:spcPts val="600"/>
              </a:spcAft>
              <a:buNone/>
              <a:defRPr/>
            </a:pPr>
            <a:r>
              <a:rPr lang="en-US" sz="2000" dirty="0">
                <a:latin typeface="Arial" panose="020B0604020202020204" pitchFamily="34" charset="0"/>
                <a:cs typeface="Arial" panose="020B0604020202020204" pitchFamily="34" charset="0"/>
              </a:rPr>
              <a:t>Why is the information on the residency page important?</a:t>
            </a:r>
          </a:p>
          <a:p>
            <a:pPr marL="457200" indent="-457200">
              <a:lnSpc>
                <a:spcPct val="125000"/>
              </a:lnSpc>
              <a:spcBef>
                <a:spcPts val="0"/>
              </a:spcBef>
              <a:spcAft>
                <a:spcPts val="600"/>
              </a:spcAft>
              <a:buFont typeface="+mj-lt"/>
              <a:buAutoNum type="arabicPeriod"/>
              <a:defRPr/>
            </a:pPr>
            <a:r>
              <a:rPr lang="en-US" sz="2000" dirty="0">
                <a:latin typeface="Arial" panose="020B0604020202020204" pitchFamily="34" charset="0"/>
                <a:cs typeface="Arial" panose="020B0604020202020204" pitchFamily="34" charset="0"/>
              </a:rPr>
              <a:t>There are multiple sections of the assessment that can be impacted by the Informal Support policy. Based on the boxes you mark the tool will give you messages to cue you to look at this policy. The info you collect on the residency page will help you identify how to apply the policy. </a:t>
            </a:r>
          </a:p>
        </p:txBody>
      </p:sp>
      <p:sp>
        <p:nvSpPr>
          <p:cNvPr id="4" name="Title 2">
            <a:extLst>
              <a:ext uri="{FF2B5EF4-FFF2-40B4-BE49-F238E27FC236}">
                <a16:creationId xmlns:a16="http://schemas.microsoft.com/office/drawing/2014/main" id="{DC19C387-0EA6-D9BE-CF54-02B3942ABF22}"/>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3" name="Subtitle 3">
            <a:extLst>
              <a:ext uri="{FF2B5EF4-FFF2-40B4-BE49-F238E27FC236}">
                <a16:creationId xmlns:a16="http://schemas.microsoft.com/office/drawing/2014/main" id="{F9D9B2BE-67E9-AE19-5A6E-30F5CBD5250C}"/>
              </a:ext>
            </a:extLst>
          </p:cNvPr>
          <p:cNvSpPr txBox="1">
            <a:spLocks/>
          </p:cNvSpPr>
          <p:nvPr/>
        </p:nvSpPr>
        <p:spPr>
          <a:xfrm>
            <a:off x="457200" y="973586"/>
            <a:ext cx="11292204"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Messages Based on the Residency Page:</a:t>
            </a:r>
          </a:p>
        </p:txBody>
      </p:sp>
      <p:grpSp>
        <p:nvGrpSpPr>
          <p:cNvPr id="19" name="Group 18">
            <a:extLst>
              <a:ext uri="{FF2B5EF4-FFF2-40B4-BE49-F238E27FC236}">
                <a16:creationId xmlns:a16="http://schemas.microsoft.com/office/drawing/2014/main" id="{9568645B-205A-BA5B-D4A7-3069AF9B0820}"/>
              </a:ext>
            </a:extLst>
          </p:cNvPr>
          <p:cNvGrpSpPr/>
          <p:nvPr/>
        </p:nvGrpSpPr>
        <p:grpSpPr>
          <a:xfrm>
            <a:off x="356354" y="3728256"/>
            <a:ext cx="11524495" cy="925459"/>
            <a:chOff x="356354" y="3997851"/>
            <a:chExt cx="11524495" cy="925459"/>
          </a:xfrm>
        </p:grpSpPr>
        <p:sp>
          <p:nvSpPr>
            <p:cNvPr id="16" name="Rectangle: Rounded Corners 15">
              <a:extLst>
                <a:ext uri="{FF2B5EF4-FFF2-40B4-BE49-F238E27FC236}">
                  <a16:creationId xmlns:a16="http://schemas.microsoft.com/office/drawing/2014/main" id="{C25FA519-9252-ADFE-5C0C-A4DC09BE9046}"/>
                </a:ext>
              </a:extLst>
            </p:cNvPr>
            <p:cNvSpPr/>
            <p:nvPr/>
          </p:nvSpPr>
          <p:spPr>
            <a:xfrm>
              <a:off x="356354" y="3997851"/>
              <a:ext cx="11524495" cy="9254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0"/>
              <a:r>
                <a:rPr lang="en-US" sz="2000" b="1" dirty="0">
                  <a:latin typeface="Arial" panose="020B0604020202020204" pitchFamily="34" charset="0"/>
                  <a:cs typeface="Arial" panose="020B0604020202020204" pitchFamily="34" charset="0"/>
                </a:rPr>
                <a:t>If you get the below message, you didn’t indicate the member’s living arrangements correctly. Either you didn’t check a box or you check boxes in multiple sections. </a:t>
              </a:r>
            </a:p>
          </p:txBody>
        </p:sp>
        <p:sp>
          <p:nvSpPr>
            <p:cNvPr id="18" name="Rectangle: Rounded Corners 17">
              <a:extLst>
                <a:ext uri="{FF2B5EF4-FFF2-40B4-BE49-F238E27FC236}">
                  <a16:creationId xmlns:a16="http://schemas.microsoft.com/office/drawing/2014/main" id="{E9135F16-DE86-A189-671A-28D0E0B26BB8}"/>
                </a:ext>
              </a:extLst>
            </p:cNvPr>
            <p:cNvSpPr/>
            <p:nvPr/>
          </p:nvSpPr>
          <p:spPr>
            <a:xfrm>
              <a:off x="537210" y="4131192"/>
              <a:ext cx="1908810" cy="646548"/>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Not Completed Correctly</a:t>
              </a:r>
            </a:p>
          </p:txBody>
        </p:sp>
      </p:grpSp>
      <p:pic>
        <p:nvPicPr>
          <p:cNvPr id="8" name="Picture 7">
            <a:extLst>
              <a:ext uri="{FF2B5EF4-FFF2-40B4-BE49-F238E27FC236}">
                <a16:creationId xmlns:a16="http://schemas.microsoft.com/office/drawing/2014/main" id="{B41FE88E-646F-B5AD-02C6-CD555B6AAB7C}"/>
              </a:ext>
            </a:extLst>
          </p:cNvPr>
          <p:cNvPicPr>
            <a:picLocks noChangeAspect="1"/>
          </p:cNvPicPr>
          <p:nvPr/>
        </p:nvPicPr>
        <p:blipFill rotWithShape="1">
          <a:blip r:embed="rId3"/>
          <a:srcRect t="13097" b="15575"/>
          <a:stretch/>
        </p:blipFill>
        <p:spPr>
          <a:xfrm>
            <a:off x="333753" y="4791175"/>
            <a:ext cx="11524496" cy="1083845"/>
          </a:xfrm>
          <a:prstGeom prst="rect">
            <a:avLst/>
          </a:prstGeom>
        </p:spPr>
      </p:pic>
      <p:sp>
        <p:nvSpPr>
          <p:cNvPr id="5" name="Double Bracket 4">
            <a:extLst>
              <a:ext uri="{FF2B5EF4-FFF2-40B4-BE49-F238E27FC236}">
                <a16:creationId xmlns:a16="http://schemas.microsoft.com/office/drawing/2014/main" id="{5A314A97-D0B4-CE2D-598F-8DA39B61FB18}"/>
              </a:ext>
            </a:extLst>
          </p:cNvPr>
          <p:cNvSpPr/>
          <p:nvPr/>
        </p:nvSpPr>
        <p:spPr>
          <a:xfrm>
            <a:off x="742952" y="5556014"/>
            <a:ext cx="11137898" cy="319006"/>
          </a:xfrm>
          <a:prstGeom prst="bracketPair">
            <a:avLst/>
          </a:prstGeom>
          <a:solidFill>
            <a:srgbClr val="FFFF00">
              <a:alpha val="20000"/>
            </a:srgbClr>
          </a:solidFill>
          <a:ln w="76200">
            <a:solidFill>
              <a:srgbClr val="1464F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33004624"/>
      </p:ext>
    </p:extLst>
  </p:cSld>
  <p:clrMapOvr>
    <a:masterClrMapping/>
  </p:clrMapOvr>
  <mc:AlternateContent xmlns:mc="http://schemas.openxmlformats.org/markup-compatibility/2006" xmlns:p14="http://schemas.microsoft.com/office/powerpoint/2010/main">
    <mc:Choice Requires="p14">
      <p:transition spd="slow" p14:dur="2000" advTm="83574"/>
    </mc:Choice>
    <mc:Fallback xmlns="">
      <p:transition spd="slow" advTm="835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0.7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xit" presetSubtype="10" fill="hold" grpId="1" nodeType="clickEffect">
                                  <p:stCondLst>
                                    <p:cond delay="0"/>
                                  </p:stCondLst>
                                  <p:childTnLst>
                                    <p:anim calcmode="lin" valueType="num">
                                      <p:cBhvr>
                                        <p:cTn id="39" dur="500"/>
                                        <p:tgtEl>
                                          <p:spTgt spid="5"/>
                                        </p:tgtEl>
                                        <p:attrNameLst>
                                          <p:attrName>ppt_w</p:attrName>
                                        </p:attrNameLst>
                                      </p:cBhvr>
                                      <p:tavLst>
                                        <p:tav tm="0">
                                          <p:val>
                                            <p:strVal val="ppt_w"/>
                                          </p:val>
                                        </p:tav>
                                        <p:tav tm="100000">
                                          <p:val>
                                            <p:fltVal val="0"/>
                                          </p:val>
                                        </p:tav>
                                      </p:tavLst>
                                    </p:anim>
                                    <p:anim calcmode="lin" valueType="num">
                                      <p:cBhvr>
                                        <p:cTn id="40" dur="500"/>
                                        <p:tgtEl>
                                          <p:spTgt spid="5"/>
                                        </p:tgtEl>
                                        <p:attrNameLst>
                                          <p:attrName>ppt_h</p:attrName>
                                        </p:attrNameLst>
                                      </p:cBhvr>
                                      <p:tavLst>
                                        <p:tav tm="0">
                                          <p:val>
                                            <p:strVal val="ppt_h"/>
                                          </p:val>
                                        </p:tav>
                                        <p:tav tm="100000">
                                          <p:val>
                                            <p:strVal val="ppt_h"/>
                                          </p:val>
                                        </p:tav>
                                      </p:tavLst>
                                    </p:anim>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3D1FDE1-CB81-4142-BF08-5CFD3B7B3923}"/>
              </a:ext>
            </a:extLst>
          </p:cNvPr>
          <p:cNvSpPr txBox="1">
            <a:spLocks/>
          </p:cNvSpPr>
          <p:nvPr/>
        </p:nvSpPr>
        <p:spPr>
          <a:xfrm>
            <a:off x="333753" y="1612324"/>
            <a:ext cx="11547096" cy="3372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0"/>
              </a:spcBef>
              <a:buNone/>
              <a:defRPr/>
            </a:pPr>
            <a:r>
              <a:rPr lang="en-US" sz="2000" dirty="0">
                <a:latin typeface="Arial" panose="020B0604020202020204" pitchFamily="34" charset="0"/>
                <a:cs typeface="Arial" panose="020B0604020202020204" pitchFamily="34" charset="0"/>
              </a:rPr>
              <a:t>This is self explanatory; the member does not live with anyone.</a:t>
            </a:r>
          </a:p>
          <a:p>
            <a:pPr marL="0" indent="0">
              <a:lnSpc>
                <a:spcPct val="125000"/>
              </a:lnSpc>
              <a:spcBef>
                <a:spcPts val="0"/>
              </a:spcBef>
              <a:buNone/>
              <a:defRPr/>
            </a:pPr>
            <a:endParaRPr lang="en-US" sz="20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DC19C387-0EA6-D9BE-CF54-02B3942ABF22}"/>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3" name="Subtitle 3">
            <a:extLst>
              <a:ext uri="{FF2B5EF4-FFF2-40B4-BE49-F238E27FC236}">
                <a16:creationId xmlns:a16="http://schemas.microsoft.com/office/drawing/2014/main" id="{F9D9B2BE-67E9-AE19-5A6E-30F5CBD5250C}"/>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The Member Lives Alone:</a:t>
            </a:r>
          </a:p>
        </p:txBody>
      </p:sp>
      <p:grpSp>
        <p:nvGrpSpPr>
          <p:cNvPr id="39" name="Group 38">
            <a:extLst>
              <a:ext uri="{FF2B5EF4-FFF2-40B4-BE49-F238E27FC236}">
                <a16:creationId xmlns:a16="http://schemas.microsoft.com/office/drawing/2014/main" id="{1B7FC4BB-70A5-DE39-BCA2-817F9A98AABE}"/>
              </a:ext>
            </a:extLst>
          </p:cNvPr>
          <p:cNvGrpSpPr/>
          <p:nvPr/>
        </p:nvGrpSpPr>
        <p:grpSpPr>
          <a:xfrm>
            <a:off x="333753" y="3219377"/>
            <a:ext cx="11524495" cy="925459"/>
            <a:chOff x="667505" y="4835190"/>
            <a:chExt cx="11524495" cy="925459"/>
          </a:xfrm>
        </p:grpSpPr>
        <p:sp>
          <p:nvSpPr>
            <p:cNvPr id="40" name="Rectangle: Rounded Corners 39">
              <a:extLst>
                <a:ext uri="{FF2B5EF4-FFF2-40B4-BE49-F238E27FC236}">
                  <a16:creationId xmlns:a16="http://schemas.microsoft.com/office/drawing/2014/main" id="{0BD836AD-D9E4-F52C-E705-EC1237EE6127}"/>
                </a:ext>
              </a:extLst>
            </p:cNvPr>
            <p:cNvSpPr/>
            <p:nvPr/>
          </p:nvSpPr>
          <p:spPr>
            <a:xfrm>
              <a:off x="667505" y="4835190"/>
              <a:ext cx="11524495" cy="9254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0"/>
              <a:r>
                <a:rPr lang="en-US" sz="2000" b="1" dirty="0">
                  <a:latin typeface="Arial" panose="020B0604020202020204" pitchFamily="34" charset="0"/>
                  <a:cs typeface="Arial" panose="020B0604020202020204" pitchFamily="34" charset="0"/>
                </a:rPr>
                <a:t>If you get the below message, you have indicated that the member does not live with anyone.</a:t>
              </a:r>
            </a:p>
          </p:txBody>
        </p:sp>
        <p:sp>
          <p:nvSpPr>
            <p:cNvPr id="41" name="Rectangle: Rounded Corners 40">
              <a:extLst>
                <a:ext uri="{FF2B5EF4-FFF2-40B4-BE49-F238E27FC236}">
                  <a16:creationId xmlns:a16="http://schemas.microsoft.com/office/drawing/2014/main" id="{09DD578A-8B4F-7434-3239-8FEBAD1BB268}"/>
                </a:ext>
              </a:extLst>
            </p:cNvPr>
            <p:cNvSpPr/>
            <p:nvPr/>
          </p:nvSpPr>
          <p:spPr>
            <a:xfrm>
              <a:off x="872490" y="4968966"/>
              <a:ext cx="1908810" cy="646548"/>
            </a:xfrm>
            <a:prstGeom prst="roundRect">
              <a:avLst/>
            </a:prstGeom>
            <a:solidFill>
              <a:srgbClr val="66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Member Lives Alone</a:t>
              </a:r>
            </a:p>
          </p:txBody>
        </p:sp>
      </p:grpSp>
      <p:pic>
        <p:nvPicPr>
          <p:cNvPr id="43" name="Picture 42">
            <a:extLst>
              <a:ext uri="{FF2B5EF4-FFF2-40B4-BE49-F238E27FC236}">
                <a16:creationId xmlns:a16="http://schemas.microsoft.com/office/drawing/2014/main" id="{D1F63BF4-9773-963B-43A2-0627F89382D2}"/>
              </a:ext>
            </a:extLst>
          </p:cNvPr>
          <p:cNvPicPr>
            <a:picLocks noChangeAspect="1"/>
          </p:cNvPicPr>
          <p:nvPr/>
        </p:nvPicPr>
        <p:blipFill>
          <a:blip r:embed="rId3"/>
          <a:stretch>
            <a:fillRect/>
          </a:stretch>
        </p:blipFill>
        <p:spPr>
          <a:xfrm>
            <a:off x="368994" y="4369526"/>
            <a:ext cx="11383528" cy="1042827"/>
          </a:xfrm>
          <a:prstGeom prst="rect">
            <a:avLst/>
          </a:prstGeom>
        </p:spPr>
      </p:pic>
      <p:sp>
        <p:nvSpPr>
          <p:cNvPr id="44" name="Double Bracket 43">
            <a:extLst>
              <a:ext uri="{FF2B5EF4-FFF2-40B4-BE49-F238E27FC236}">
                <a16:creationId xmlns:a16="http://schemas.microsoft.com/office/drawing/2014/main" id="{91AAC6C5-ADFF-A976-B641-5034866CC3BF}"/>
              </a:ext>
            </a:extLst>
          </p:cNvPr>
          <p:cNvSpPr/>
          <p:nvPr/>
        </p:nvSpPr>
        <p:spPr>
          <a:xfrm>
            <a:off x="685108" y="5081763"/>
            <a:ext cx="11137898" cy="319006"/>
          </a:xfrm>
          <a:prstGeom prst="bracketPair">
            <a:avLst/>
          </a:prstGeom>
          <a:solidFill>
            <a:srgbClr val="66FF66">
              <a:alpha val="20000"/>
            </a:srgbClr>
          </a:solidFill>
          <a:ln w="76200">
            <a:solidFill>
              <a:srgbClr val="1464F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58EA8A80-A50C-DB55-CCB7-38BB818E1F97}"/>
              </a:ext>
            </a:extLst>
          </p:cNvPr>
          <p:cNvGrpSpPr/>
          <p:nvPr/>
        </p:nvGrpSpPr>
        <p:grpSpPr>
          <a:xfrm>
            <a:off x="333753" y="2187294"/>
            <a:ext cx="11524495" cy="575179"/>
            <a:chOff x="333753" y="2187294"/>
            <a:chExt cx="11524495" cy="575179"/>
          </a:xfrm>
        </p:grpSpPr>
        <p:pic>
          <p:nvPicPr>
            <p:cNvPr id="5" name="Picture 4">
              <a:extLst>
                <a:ext uri="{FF2B5EF4-FFF2-40B4-BE49-F238E27FC236}">
                  <a16:creationId xmlns:a16="http://schemas.microsoft.com/office/drawing/2014/main" id="{5DC4756D-EFF3-C38E-D7F4-F9B5BDA45935}"/>
                </a:ext>
              </a:extLst>
            </p:cNvPr>
            <p:cNvPicPr>
              <a:picLocks noChangeAspect="1"/>
            </p:cNvPicPr>
            <p:nvPr/>
          </p:nvPicPr>
          <p:blipFill>
            <a:blip r:embed="rId4"/>
            <a:stretch>
              <a:fillRect/>
            </a:stretch>
          </p:blipFill>
          <p:spPr>
            <a:xfrm>
              <a:off x="333753" y="2187294"/>
              <a:ext cx="11524495" cy="575179"/>
            </a:xfrm>
            <a:prstGeom prst="rect">
              <a:avLst/>
            </a:prstGeom>
          </p:spPr>
        </p:pic>
        <p:sp>
          <p:nvSpPr>
            <p:cNvPr id="45" name="TextBox 44">
              <a:extLst>
                <a:ext uri="{FF2B5EF4-FFF2-40B4-BE49-F238E27FC236}">
                  <a16:creationId xmlns:a16="http://schemas.microsoft.com/office/drawing/2014/main" id="{EA8DCA67-AFF5-B6A2-1773-74C1433D4AAD}"/>
                </a:ext>
              </a:extLst>
            </p:cNvPr>
            <p:cNvSpPr txBox="1"/>
            <p:nvPr/>
          </p:nvSpPr>
          <p:spPr>
            <a:xfrm>
              <a:off x="403284" y="2317298"/>
              <a:ext cx="37719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X</a:t>
              </a:r>
            </a:p>
          </p:txBody>
        </p:sp>
      </p:grpSp>
    </p:spTree>
    <p:custDataLst>
      <p:tags r:id="rId1"/>
    </p:custDataLst>
    <p:extLst>
      <p:ext uri="{BB962C8B-B14F-4D97-AF65-F5344CB8AC3E}">
        <p14:creationId xmlns:p14="http://schemas.microsoft.com/office/powerpoint/2010/main" val="3615734920"/>
      </p:ext>
    </p:extLst>
  </p:cSld>
  <p:clrMapOvr>
    <a:masterClrMapping/>
  </p:clrMapOvr>
  <mc:AlternateContent xmlns:mc="http://schemas.openxmlformats.org/markup-compatibility/2006" xmlns:p14="http://schemas.microsoft.com/office/powerpoint/2010/main">
    <mc:Choice Requires="p14">
      <p:transition spd="slow" p14:dur="2000" advTm="43601"/>
    </mc:Choice>
    <mc:Fallback xmlns="">
      <p:transition spd="slow" advTm="43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0.70"/>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1000" fill="hold"/>
                                        <p:tgtEl>
                                          <p:spTgt spid="43"/>
                                        </p:tgtEl>
                                        <p:attrNameLst>
                                          <p:attrName>ppt_w</p:attrName>
                                        </p:attrNameLst>
                                      </p:cBhvr>
                                      <p:tavLst>
                                        <p:tav tm="0">
                                          <p:val>
                                            <p:strVal val="#ppt_w*0.70"/>
                                          </p:val>
                                        </p:tav>
                                        <p:tav tm="100000">
                                          <p:val>
                                            <p:strVal val="#ppt_w"/>
                                          </p:val>
                                        </p:tav>
                                      </p:tavLst>
                                    </p:anim>
                                    <p:anim calcmode="lin" valueType="num">
                                      <p:cBhvr>
                                        <p:cTn id="27" dur="1000" fill="hold"/>
                                        <p:tgtEl>
                                          <p:spTgt spid="43"/>
                                        </p:tgtEl>
                                        <p:attrNameLst>
                                          <p:attrName>ppt_h</p:attrName>
                                        </p:attrNameLst>
                                      </p:cBhvr>
                                      <p:tavLst>
                                        <p:tav tm="0">
                                          <p:val>
                                            <p:strVal val="#ppt_h"/>
                                          </p:val>
                                        </p:tav>
                                        <p:tav tm="100000">
                                          <p:val>
                                            <p:strVal val="#ppt_h"/>
                                          </p:val>
                                        </p:tav>
                                      </p:tavLst>
                                    </p:anim>
                                    <p:animEffect transition="in" filter="fade">
                                      <p:cBhvr>
                                        <p:cTn id="28" dur="10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1000" fill="hold"/>
                                        <p:tgtEl>
                                          <p:spTgt spid="44"/>
                                        </p:tgtEl>
                                        <p:attrNameLst>
                                          <p:attrName>ppt_w</p:attrName>
                                        </p:attrNameLst>
                                      </p:cBhvr>
                                      <p:tavLst>
                                        <p:tav tm="0">
                                          <p:val>
                                            <p:strVal val="#ppt_w*0.70"/>
                                          </p:val>
                                        </p:tav>
                                        <p:tav tm="100000">
                                          <p:val>
                                            <p:strVal val="#ppt_w"/>
                                          </p:val>
                                        </p:tav>
                                      </p:tavLst>
                                    </p:anim>
                                    <p:anim calcmode="lin" valueType="num">
                                      <p:cBhvr>
                                        <p:cTn id="34" dur="1000" fill="hold"/>
                                        <p:tgtEl>
                                          <p:spTgt spid="44"/>
                                        </p:tgtEl>
                                        <p:attrNameLst>
                                          <p:attrName>ppt_h</p:attrName>
                                        </p:attrNameLst>
                                      </p:cBhvr>
                                      <p:tavLst>
                                        <p:tav tm="0">
                                          <p:val>
                                            <p:strVal val="#ppt_h"/>
                                          </p:val>
                                        </p:tav>
                                        <p:tav tm="100000">
                                          <p:val>
                                            <p:strVal val="#ppt_h"/>
                                          </p:val>
                                        </p:tav>
                                      </p:tavLst>
                                    </p:anim>
                                    <p:animEffect transition="in" filter="fade">
                                      <p:cBhvr>
                                        <p:cTn id="35" dur="10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xit" presetSubtype="10" fill="hold" grpId="1" nodeType="clickEffect">
                                  <p:stCondLst>
                                    <p:cond delay="0"/>
                                  </p:stCondLst>
                                  <p:childTnLst>
                                    <p:anim calcmode="lin" valueType="num">
                                      <p:cBhvr>
                                        <p:cTn id="39" dur="500"/>
                                        <p:tgtEl>
                                          <p:spTgt spid="44"/>
                                        </p:tgtEl>
                                        <p:attrNameLst>
                                          <p:attrName>ppt_w</p:attrName>
                                        </p:attrNameLst>
                                      </p:cBhvr>
                                      <p:tavLst>
                                        <p:tav tm="0">
                                          <p:val>
                                            <p:strVal val="ppt_w"/>
                                          </p:val>
                                        </p:tav>
                                        <p:tav tm="100000">
                                          <p:val>
                                            <p:fltVal val="0"/>
                                          </p:val>
                                        </p:tav>
                                      </p:tavLst>
                                    </p:anim>
                                    <p:anim calcmode="lin" valueType="num">
                                      <p:cBhvr>
                                        <p:cTn id="40" dur="500"/>
                                        <p:tgtEl>
                                          <p:spTgt spid="44"/>
                                        </p:tgtEl>
                                        <p:attrNameLst>
                                          <p:attrName>ppt_h</p:attrName>
                                        </p:attrNameLst>
                                      </p:cBhvr>
                                      <p:tavLst>
                                        <p:tav tm="0">
                                          <p:val>
                                            <p:strVal val="ppt_h"/>
                                          </p:val>
                                        </p:tav>
                                        <p:tav tm="100000">
                                          <p:val>
                                            <p:strVal val="ppt_h"/>
                                          </p:val>
                                        </p:tav>
                                      </p:tavLst>
                                    </p:anim>
                                    <p:set>
                                      <p:cBhvr>
                                        <p:cTn id="41"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C19C387-0EA6-D9BE-CF54-02B3942ABF22}"/>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3" name="Subtitle 3">
            <a:extLst>
              <a:ext uri="{FF2B5EF4-FFF2-40B4-BE49-F238E27FC236}">
                <a16:creationId xmlns:a16="http://schemas.microsoft.com/office/drawing/2014/main" id="{F9D9B2BE-67E9-AE19-5A6E-30F5CBD5250C}"/>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Automatic Message Related to Informal Support </a:t>
            </a:r>
          </a:p>
        </p:txBody>
      </p:sp>
      <p:pic>
        <p:nvPicPr>
          <p:cNvPr id="33" name="Picture 32">
            <a:extLst>
              <a:ext uri="{FF2B5EF4-FFF2-40B4-BE49-F238E27FC236}">
                <a16:creationId xmlns:a16="http://schemas.microsoft.com/office/drawing/2014/main" id="{D115B0FB-7586-AB59-B15F-2B695F1BC927}"/>
              </a:ext>
            </a:extLst>
          </p:cNvPr>
          <p:cNvPicPr>
            <a:picLocks noChangeAspect="1"/>
          </p:cNvPicPr>
          <p:nvPr/>
        </p:nvPicPr>
        <p:blipFill>
          <a:blip r:embed="rId3"/>
          <a:stretch>
            <a:fillRect/>
          </a:stretch>
        </p:blipFill>
        <p:spPr>
          <a:xfrm>
            <a:off x="404236" y="3824140"/>
            <a:ext cx="11383528" cy="1043557"/>
          </a:xfrm>
          <a:prstGeom prst="rect">
            <a:avLst/>
          </a:prstGeom>
        </p:spPr>
      </p:pic>
      <p:sp>
        <p:nvSpPr>
          <p:cNvPr id="34" name="Double Bracket 33">
            <a:extLst>
              <a:ext uri="{FF2B5EF4-FFF2-40B4-BE49-F238E27FC236}">
                <a16:creationId xmlns:a16="http://schemas.microsoft.com/office/drawing/2014/main" id="{D339E6DD-889F-08D7-06C5-140E641F0E11}"/>
              </a:ext>
            </a:extLst>
          </p:cNvPr>
          <p:cNvSpPr/>
          <p:nvPr/>
        </p:nvSpPr>
        <p:spPr>
          <a:xfrm>
            <a:off x="527051" y="4558295"/>
            <a:ext cx="11137898" cy="319006"/>
          </a:xfrm>
          <a:prstGeom prst="bracketPair">
            <a:avLst/>
          </a:prstGeom>
          <a:solidFill>
            <a:srgbClr val="00FFFF">
              <a:alpha val="20000"/>
            </a:srgbClr>
          </a:solidFill>
          <a:ln w="76200">
            <a:solidFill>
              <a:srgbClr val="1464F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68E5FC6-0BB6-9DFF-52E2-06C2F2ECEEB2}"/>
              </a:ext>
            </a:extLst>
          </p:cNvPr>
          <p:cNvGrpSpPr/>
          <p:nvPr/>
        </p:nvGrpSpPr>
        <p:grpSpPr>
          <a:xfrm>
            <a:off x="333753" y="2628341"/>
            <a:ext cx="11524495" cy="925459"/>
            <a:chOff x="333753" y="4010617"/>
            <a:chExt cx="11524495" cy="925459"/>
          </a:xfrm>
        </p:grpSpPr>
        <p:sp>
          <p:nvSpPr>
            <p:cNvPr id="24" name="Rectangle: Rounded Corners 23">
              <a:extLst>
                <a:ext uri="{FF2B5EF4-FFF2-40B4-BE49-F238E27FC236}">
                  <a16:creationId xmlns:a16="http://schemas.microsoft.com/office/drawing/2014/main" id="{B8C8C804-F5D6-E4D3-E30D-3F23B70F6DDB}"/>
                </a:ext>
              </a:extLst>
            </p:cNvPr>
            <p:cNvSpPr/>
            <p:nvPr/>
          </p:nvSpPr>
          <p:spPr>
            <a:xfrm>
              <a:off x="333753" y="4010617"/>
              <a:ext cx="11524495" cy="9254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0"/>
              <a:r>
                <a:rPr lang="en-US" sz="2000" b="1" dirty="0">
                  <a:latin typeface="Arial" panose="020B0604020202020204" pitchFamily="34" charset="0"/>
                  <a:cs typeface="Arial" panose="020B0604020202020204" pitchFamily="34" charset="0"/>
                </a:rPr>
                <a:t>If you get the below message, you indicate the member’s living arrangements as living with someone. This means the Informal Support policy applies to some degree. </a:t>
              </a:r>
            </a:p>
          </p:txBody>
        </p:sp>
        <p:sp>
          <p:nvSpPr>
            <p:cNvPr id="2" name="Rectangle: Rounded Corners 1">
              <a:extLst>
                <a:ext uri="{FF2B5EF4-FFF2-40B4-BE49-F238E27FC236}">
                  <a16:creationId xmlns:a16="http://schemas.microsoft.com/office/drawing/2014/main" id="{AB1B041E-FEAC-3E42-2F57-C610D9E816BA}"/>
                </a:ext>
              </a:extLst>
            </p:cNvPr>
            <p:cNvSpPr/>
            <p:nvPr/>
          </p:nvSpPr>
          <p:spPr>
            <a:xfrm>
              <a:off x="466079" y="4156189"/>
              <a:ext cx="1908810" cy="646548"/>
            </a:xfrm>
            <a:prstGeom prst="roundRect">
              <a:avLst/>
            </a:prstGeom>
            <a:solidFill>
              <a:srgbClr val="00FF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Member Lives With Someone</a:t>
              </a:r>
            </a:p>
          </p:txBody>
        </p:sp>
      </p:grpSp>
      <p:sp>
        <p:nvSpPr>
          <p:cNvPr id="5" name="Content Placeholder 1">
            <a:extLst>
              <a:ext uri="{FF2B5EF4-FFF2-40B4-BE49-F238E27FC236}">
                <a16:creationId xmlns:a16="http://schemas.microsoft.com/office/drawing/2014/main" id="{CBBC3F0E-79CF-B667-4D37-068CEC30EC28}"/>
              </a:ext>
            </a:extLst>
          </p:cNvPr>
          <p:cNvSpPr txBox="1">
            <a:spLocks/>
          </p:cNvSpPr>
          <p:nvPr/>
        </p:nvSpPr>
        <p:spPr>
          <a:xfrm>
            <a:off x="333753" y="1633508"/>
            <a:ext cx="11547096" cy="953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0"/>
              </a:spcBef>
              <a:buNone/>
              <a:defRPr/>
            </a:pPr>
            <a:r>
              <a:rPr lang="en-US" sz="2000" dirty="0">
                <a:latin typeface="Arial" panose="020B0604020202020204" pitchFamily="34" charset="0"/>
                <a:cs typeface="Arial" panose="020B0604020202020204" pitchFamily="34" charset="0"/>
              </a:rPr>
              <a:t>When you indicate a member lives with someone, the sections relevant to this policy will give a message confirming if this policy could be applicable. </a:t>
            </a:r>
          </a:p>
          <a:p>
            <a:pPr marL="0" indent="0">
              <a:lnSpc>
                <a:spcPct val="125000"/>
              </a:lnSpc>
              <a:spcBef>
                <a:spcPts val="0"/>
              </a:spcBef>
              <a:buNone/>
              <a:defRPr/>
            </a:pPr>
            <a:endParaRPr 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60901100"/>
      </p:ext>
    </p:extLst>
  </p:cSld>
  <p:clrMapOvr>
    <a:masterClrMapping/>
  </p:clrMapOvr>
  <mc:AlternateContent xmlns:mc="http://schemas.openxmlformats.org/markup-compatibility/2006" xmlns:p14="http://schemas.microsoft.com/office/powerpoint/2010/main">
    <mc:Choice Requires="p14">
      <p:transition spd="slow" p14:dur="2000" advTm="55383"/>
    </mc:Choice>
    <mc:Fallback xmlns="">
      <p:transition spd="slow" advTm="55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strVal val="#ppt_w*0.70"/>
                                          </p:val>
                                        </p:tav>
                                        <p:tav tm="100000">
                                          <p:val>
                                            <p:strVal val="#ppt_w"/>
                                          </p:val>
                                        </p:tav>
                                      </p:tavLst>
                                    </p:anim>
                                    <p:anim calcmode="lin" valueType="num">
                                      <p:cBhvr>
                                        <p:cTn id="25" dur="1000" fill="hold"/>
                                        <p:tgtEl>
                                          <p:spTgt spid="33"/>
                                        </p:tgtEl>
                                        <p:attrNameLst>
                                          <p:attrName>ppt_h</p:attrName>
                                        </p:attrNameLst>
                                      </p:cBhvr>
                                      <p:tavLst>
                                        <p:tav tm="0">
                                          <p:val>
                                            <p:strVal val="#ppt_h"/>
                                          </p:val>
                                        </p:tav>
                                        <p:tav tm="100000">
                                          <p:val>
                                            <p:strVal val="#ppt_h"/>
                                          </p:val>
                                        </p:tav>
                                      </p:tavLst>
                                    </p:anim>
                                    <p:animEffect transition="in" filter="fade">
                                      <p:cBhvr>
                                        <p:cTn id="26" dur="1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strVal val="#ppt_w*0.70"/>
                                          </p:val>
                                        </p:tav>
                                        <p:tav tm="100000">
                                          <p:val>
                                            <p:strVal val="#ppt_w"/>
                                          </p:val>
                                        </p:tav>
                                      </p:tavLst>
                                    </p:anim>
                                    <p:anim calcmode="lin" valueType="num">
                                      <p:cBhvr>
                                        <p:cTn id="32" dur="1000" fill="hold"/>
                                        <p:tgtEl>
                                          <p:spTgt spid="34"/>
                                        </p:tgtEl>
                                        <p:attrNameLst>
                                          <p:attrName>ppt_h</p:attrName>
                                        </p:attrNameLst>
                                      </p:cBhvr>
                                      <p:tavLst>
                                        <p:tav tm="0">
                                          <p:val>
                                            <p:strVal val="#ppt_h"/>
                                          </p:val>
                                        </p:tav>
                                        <p:tav tm="100000">
                                          <p:val>
                                            <p:strVal val="#ppt_h"/>
                                          </p:val>
                                        </p:tav>
                                      </p:tavLst>
                                    </p:anim>
                                    <p:animEffect transition="in" filter="fade">
                                      <p:cBhvr>
                                        <p:cTn id="33" dur="10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xit" presetSubtype="10" fill="hold" grpId="1" nodeType="clickEffect">
                                  <p:stCondLst>
                                    <p:cond delay="0"/>
                                  </p:stCondLst>
                                  <p:childTnLst>
                                    <p:anim calcmode="lin" valueType="num">
                                      <p:cBhvr>
                                        <p:cTn id="37" dur="500"/>
                                        <p:tgtEl>
                                          <p:spTgt spid="34"/>
                                        </p:tgtEl>
                                        <p:attrNameLst>
                                          <p:attrName>ppt_w</p:attrName>
                                        </p:attrNameLst>
                                      </p:cBhvr>
                                      <p:tavLst>
                                        <p:tav tm="0">
                                          <p:val>
                                            <p:strVal val="ppt_w"/>
                                          </p:val>
                                        </p:tav>
                                        <p:tav tm="100000">
                                          <p:val>
                                            <p:fltVal val="0"/>
                                          </p:val>
                                        </p:tav>
                                      </p:tavLst>
                                    </p:anim>
                                    <p:anim calcmode="lin" valueType="num">
                                      <p:cBhvr>
                                        <p:cTn id="38" dur="500"/>
                                        <p:tgtEl>
                                          <p:spTgt spid="34"/>
                                        </p:tgtEl>
                                        <p:attrNameLst>
                                          <p:attrName>ppt_h</p:attrName>
                                        </p:attrNameLst>
                                      </p:cBhvr>
                                      <p:tavLst>
                                        <p:tav tm="0">
                                          <p:val>
                                            <p:strVal val="ppt_h"/>
                                          </p:val>
                                        </p:tav>
                                        <p:tav tm="100000">
                                          <p:val>
                                            <p:strVal val="ppt_h"/>
                                          </p:val>
                                        </p:tav>
                                      </p:tavLst>
                                    </p:anim>
                                    <p:set>
                                      <p:cBhvr>
                                        <p:cTn id="39"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3D1FDE1-CB81-4142-BF08-5CFD3B7B3923}"/>
              </a:ext>
            </a:extLst>
          </p:cNvPr>
          <p:cNvSpPr txBox="1">
            <a:spLocks/>
          </p:cNvSpPr>
          <p:nvPr/>
        </p:nvSpPr>
        <p:spPr>
          <a:xfrm>
            <a:off x="333753" y="1543745"/>
            <a:ext cx="11547096" cy="1256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0"/>
              </a:spcBef>
              <a:buNone/>
              <a:defRPr/>
            </a:pPr>
            <a:r>
              <a:rPr lang="en-US" sz="2000" dirty="0">
                <a:latin typeface="Arial" panose="020B0604020202020204" pitchFamily="34" charset="0"/>
                <a:cs typeface="Arial" panose="020B0604020202020204" pitchFamily="34" charset="0"/>
              </a:rPr>
              <a:t>There are 3 types of living arrangement when a member lives with someone. Depending on the relationship and the living arrangement can affect how this policy is applied. Refer to the Informal Support policy cheat sheet. </a:t>
            </a:r>
          </a:p>
          <a:p>
            <a:pPr marL="0" indent="0">
              <a:lnSpc>
                <a:spcPct val="125000"/>
              </a:lnSpc>
              <a:spcBef>
                <a:spcPts val="0"/>
              </a:spcBef>
              <a:buNone/>
              <a:defRPr/>
            </a:pPr>
            <a:endParaRPr lang="en-US" sz="20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DC19C387-0EA6-D9BE-CF54-02B3942ABF22}"/>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3" name="Subtitle 3">
            <a:extLst>
              <a:ext uri="{FF2B5EF4-FFF2-40B4-BE49-F238E27FC236}">
                <a16:creationId xmlns:a16="http://schemas.microsoft.com/office/drawing/2014/main" id="{F9D9B2BE-67E9-AE19-5A6E-30F5CBD5250C}"/>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The Member Lives with Someone:</a:t>
            </a:r>
          </a:p>
        </p:txBody>
      </p:sp>
      <p:pic>
        <p:nvPicPr>
          <p:cNvPr id="6" name="Picture 5">
            <a:extLst>
              <a:ext uri="{FF2B5EF4-FFF2-40B4-BE49-F238E27FC236}">
                <a16:creationId xmlns:a16="http://schemas.microsoft.com/office/drawing/2014/main" id="{E6A412FA-4944-4363-F96C-FFFA8AE627AC}"/>
              </a:ext>
            </a:extLst>
          </p:cNvPr>
          <p:cNvPicPr>
            <a:picLocks noChangeAspect="1"/>
          </p:cNvPicPr>
          <p:nvPr/>
        </p:nvPicPr>
        <p:blipFill>
          <a:blip r:embed="rId4"/>
          <a:stretch>
            <a:fillRect/>
          </a:stretch>
        </p:blipFill>
        <p:spPr>
          <a:xfrm>
            <a:off x="3621319" y="2521848"/>
            <a:ext cx="8425901" cy="3890382"/>
          </a:xfrm>
          <a:prstGeom prst="rect">
            <a:avLst/>
          </a:prstGeom>
        </p:spPr>
      </p:pic>
      <p:sp>
        <p:nvSpPr>
          <p:cNvPr id="8" name="Content Placeholder 1">
            <a:extLst>
              <a:ext uri="{FF2B5EF4-FFF2-40B4-BE49-F238E27FC236}">
                <a16:creationId xmlns:a16="http://schemas.microsoft.com/office/drawing/2014/main" id="{C9D18EB2-EC84-E291-8749-A1E780BAB9A1}"/>
              </a:ext>
            </a:extLst>
          </p:cNvPr>
          <p:cNvSpPr txBox="1">
            <a:spLocks/>
          </p:cNvSpPr>
          <p:nvPr/>
        </p:nvSpPr>
        <p:spPr>
          <a:xfrm>
            <a:off x="363511" y="3731392"/>
            <a:ext cx="3374099" cy="25779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0"/>
              </a:spcBef>
              <a:buNone/>
              <a:defRPr/>
            </a:pPr>
            <a:r>
              <a:rPr lang="en-US" sz="2000" dirty="0">
                <a:latin typeface="Arial" panose="020B0604020202020204" pitchFamily="34" charset="0"/>
                <a:cs typeface="Arial" panose="020B0604020202020204" pitchFamily="34" charset="0"/>
              </a:rPr>
              <a:t>When a member indicates they live in a separate apartment in the family home you need to collect all the information in this section.</a:t>
            </a:r>
          </a:p>
        </p:txBody>
      </p:sp>
      <p:pic>
        <p:nvPicPr>
          <p:cNvPr id="10" name="Graphic 9" descr="Cursor with solid fill">
            <a:extLst>
              <a:ext uri="{FF2B5EF4-FFF2-40B4-BE49-F238E27FC236}">
                <a16:creationId xmlns:a16="http://schemas.microsoft.com/office/drawing/2014/main" id="{64CBEEB7-2BF3-BDBB-DDCA-0FD0C2F3B4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09623">
            <a:off x="2999436" y="5297011"/>
            <a:ext cx="1128394" cy="1128394"/>
          </a:xfrm>
          <a:prstGeom prst="rect">
            <a:avLst/>
          </a:prstGeom>
        </p:spPr>
      </p:pic>
    </p:spTree>
    <p:custDataLst>
      <p:tags r:id="rId1"/>
    </p:custDataLst>
    <p:extLst>
      <p:ext uri="{BB962C8B-B14F-4D97-AF65-F5344CB8AC3E}">
        <p14:creationId xmlns:p14="http://schemas.microsoft.com/office/powerpoint/2010/main" val="1359782677"/>
      </p:ext>
    </p:extLst>
  </p:cSld>
  <p:clrMapOvr>
    <a:masterClrMapping/>
  </p:clrMapOvr>
  <mc:AlternateContent xmlns:mc="http://schemas.openxmlformats.org/markup-compatibility/2006" xmlns:p14="http://schemas.microsoft.com/office/powerpoint/2010/main">
    <mc:Choice Requires="p14">
      <p:transition spd="slow" p14:dur="2000" advTm="261710"/>
    </mc:Choice>
    <mc:Fallback xmlns="">
      <p:transition spd="slow" advTm="2617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C19C387-0EA6-D9BE-CF54-02B3942ABF22}"/>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3" name="Subtitle 3">
            <a:extLst>
              <a:ext uri="{FF2B5EF4-FFF2-40B4-BE49-F238E27FC236}">
                <a16:creationId xmlns:a16="http://schemas.microsoft.com/office/drawing/2014/main" id="{F9D9B2BE-67E9-AE19-5A6E-30F5CBD5250C}"/>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002060"/>
                </a:solidFill>
                <a:latin typeface="Arial" panose="020B0604020202020204" pitchFamily="34" charset="0"/>
                <a:cs typeface="Arial" panose="020B0604020202020204" pitchFamily="34" charset="0"/>
              </a:rPr>
              <a:t>The Member Lives with Someone:</a:t>
            </a:r>
          </a:p>
        </p:txBody>
      </p:sp>
      <p:sp>
        <p:nvSpPr>
          <p:cNvPr id="8" name="Content Placeholder 1">
            <a:extLst>
              <a:ext uri="{FF2B5EF4-FFF2-40B4-BE49-F238E27FC236}">
                <a16:creationId xmlns:a16="http://schemas.microsoft.com/office/drawing/2014/main" id="{C9D18EB2-EC84-E291-8749-A1E780BAB9A1}"/>
              </a:ext>
            </a:extLst>
          </p:cNvPr>
          <p:cNvSpPr txBox="1">
            <a:spLocks/>
          </p:cNvSpPr>
          <p:nvPr/>
        </p:nvSpPr>
        <p:spPr>
          <a:xfrm>
            <a:off x="363511" y="1713809"/>
            <a:ext cx="3099779" cy="4595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0"/>
              </a:spcBef>
              <a:buNone/>
              <a:defRPr/>
            </a:pPr>
            <a:r>
              <a:rPr lang="en-US" sz="2000" dirty="0">
                <a:latin typeface="Arial" panose="020B0604020202020204" pitchFamily="34" charset="0"/>
                <a:cs typeface="Arial" panose="020B0604020202020204" pitchFamily="34" charset="0"/>
              </a:rPr>
              <a:t>This section is for a member living with family in the family home.</a:t>
            </a:r>
          </a:p>
          <a:p>
            <a:pPr marL="0" indent="0">
              <a:lnSpc>
                <a:spcPct val="125000"/>
              </a:lnSpc>
              <a:spcBef>
                <a:spcPts val="0"/>
              </a:spcBef>
              <a:buNone/>
              <a:defRPr/>
            </a:pPr>
            <a:endParaRPr lang="en-US" sz="2000" dirty="0">
              <a:latin typeface="Arial" panose="020B0604020202020204" pitchFamily="34" charset="0"/>
              <a:cs typeface="Arial" panose="020B0604020202020204" pitchFamily="34" charset="0"/>
            </a:endParaRPr>
          </a:p>
          <a:p>
            <a:pPr marL="0" indent="0">
              <a:lnSpc>
                <a:spcPct val="125000"/>
              </a:lnSpc>
              <a:spcBef>
                <a:spcPts val="0"/>
              </a:spcBef>
              <a:buNone/>
              <a:defRPr/>
            </a:pPr>
            <a:endParaRPr lang="en-US" sz="2000" dirty="0">
              <a:latin typeface="Arial" panose="020B0604020202020204" pitchFamily="34" charset="0"/>
              <a:cs typeface="Arial" panose="020B0604020202020204" pitchFamily="34" charset="0"/>
            </a:endParaRPr>
          </a:p>
          <a:p>
            <a:pPr marL="0" indent="0">
              <a:lnSpc>
                <a:spcPct val="125000"/>
              </a:lnSpc>
              <a:spcBef>
                <a:spcPts val="0"/>
              </a:spcBef>
              <a:buNone/>
              <a:defRPr/>
            </a:pPr>
            <a:endParaRPr lang="en-US" sz="2000" dirty="0">
              <a:latin typeface="Arial" panose="020B0604020202020204" pitchFamily="34" charset="0"/>
              <a:cs typeface="Arial" panose="020B0604020202020204" pitchFamily="34" charset="0"/>
            </a:endParaRPr>
          </a:p>
          <a:p>
            <a:pPr marL="0" indent="0">
              <a:lnSpc>
                <a:spcPct val="125000"/>
              </a:lnSpc>
              <a:spcBef>
                <a:spcPts val="0"/>
              </a:spcBef>
              <a:buNone/>
              <a:defRPr/>
            </a:pPr>
            <a:endParaRPr lang="en-US" sz="2000" dirty="0">
              <a:latin typeface="Arial" panose="020B0604020202020204" pitchFamily="34" charset="0"/>
              <a:cs typeface="Arial" panose="020B0604020202020204" pitchFamily="34" charset="0"/>
            </a:endParaRPr>
          </a:p>
          <a:p>
            <a:pPr marL="0" indent="0">
              <a:lnSpc>
                <a:spcPct val="125000"/>
              </a:lnSpc>
              <a:spcBef>
                <a:spcPts val="0"/>
              </a:spcBef>
              <a:buNone/>
              <a:defRPr/>
            </a:pPr>
            <a:endParaRPr lang="en-US" sz="2000" dirty="0">
              <a:latin typeface="Arial" panose="020B0604020202020204" pitchFamily="34" charset="0"/>
              <a:cs typeface="Arial" panose="020B0604020202020204" pitchFamily="34" charset="0"/>
            </a:endParaRPr>
          </a:p>
          <a:p>
            <a:pPr marL="0" indent="0">
              <a:lnSpc>
                <a:spcPct val="125000"/>
              </a:lnSpc>
              <a:spcBef>
                <a:spcPts val="0"/>
              </a:spcBef>
              <a:buNone/>
              <a:defRPr/>
            </a:pPr>
            <a:r>
              <a:rPr lang="en-US" sz="2000" dirty="0">
                <a:latin typeface="Arial" panose="020B0604020202020204" pitchFamily="34" charset="0"/>
                <a:cs typeface="Arial" panose="020B0604020202020204" pitchFamily="34" charset="0"/>
              </a:rPr>
              <a:t>This section is for a member living with a roommate.</a:t>
            </a:r>
          </a:p>
        </p:txBody>
      </p:sp>
      <p:pic>
        <p:nvPicPr>
          <p:cNvPr id="5" name="Picture 4">
            <a:extLst>
              <a:ext uri="{FF2B5EF4-FFF2-40B4-BE49-F238E27FC236}">
                <a16:creationId xmlns:a16="http://schemas.microsoft.com/office/drawing/2014/main" id="{8999B310-526C-1FDC-D7A2-CCDFF7B90F94}"/>
              </a:ext>
            </a:extLst>
          </p:cNvPr>
          <p:cNvPicPr>
            <a:picLocks noChangeAspect="1"/>
          </p:cNvPicPr>
          <p:nvPr/>
        </p:nvPicPr>
        <p:blipFill rotWithShape="1">
          <a:blip r:embed="rId4"/>
          <a:srcRect b="18386"/>
          <a:stretch/>
        </p:blipFill>
        <p:spPr>
          <a:xfrm>
            <a:off x="3608007" y="1818491"/>
            <a:ext cx="8452567" cy="1938937"/>
          </a:xfrm>
          <a:prstGeom prst="rect">
            <a:avLst/>
          </a:prstGeom>
        </p:spPr>
      </p:pic>
      <p:pic>
        <p:nvPicPr>
          <p:cNvPr id="11" name="Picture 10">
            <a:extLst>
              <a:ext uri="{FF2B5EF4-FFF2-40B4-BE49-F238E27FC236}">
                <a16:creationId xmlns:a16="http://schemas.microsoft.com/office/drawing/2014/main" id="{B00B1B00-6663-7257-711F-0AA4092602CC}"/>
              </a:ext>
            </a:extLst>
          </p:cNvPr>
          <p:cNvPicPr>
            <a:picLocks noChangeAspect="1"/>
          </p:cNvPicPr>
          <p:nvPr/>
        </p:nvPicPr>
        <p:blipFill rotWithShape="1">
          <a:blip r:embed="rId5"/>
          <a:srcRect b="12111"/>
          <a:stretch/>
        </p:blipFill>
        <p:spPr>
          <a:xfrm>
            <a:off x="3608008" y="4368133"/>
            <a:ext cx="8429072" cy="1598327"/>
          </a:xfrm>
          <a:prstGeom prst="rect">
            <a:avLst/>
          </a:prstGeom>
        </p:spPr>
      </p:pic>
      <p:pic>
        <p:nvPicPr>
          <p:cNvPr id="2" name="Graphic 1" descr="Cursor with solid fill">
            <a:extLst>
              <a:ext uri="{FF2B5EF4-FFF2-40B4-BE49-F238E27FC236}">
                <a16:creationId xmlns:a16="http://schemas.microsoft.com/office/drawing/2014/main" id="{1A45B10C-250C-ED87-121E-2AE60E3005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209623">
            <a:off x="2805125" y="4830646"/>
            <a:ext cx="1128394" cy="1128394"/>
          </a:xfrm>
          <a:prstGeom prst="rect">
            <a:avLst/>
          </a:prstGeom>
        </p:spPr>
      </p:pic>
      <p:pic>
        <p:nvPicPr>
          <p:cNvPr id="6" name="Graphic 5" descr="Cursor with solid fill">
            <a:extLst>
              <a:ext uri="{FF2B5EF4-FFF2-40B4-BE49-F238E27FC236}">
                <a16:creationId xmlns:a16="http://schemas.microsoft.com/office/drawing/2014/main" id="{909CBB77-60DA-C2A2-3A47-2881C83849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209623">
            <a:off x="2805122" y="2395742"/>
            <a:ext cx="1128394" cy="1128394"/>
          </a:xfrm>
          <a:prstGeom prst="rect">
            <a:avLst/>
          </a:prstGeom>
        </p:spPr>
      </p:pic>
    </p:spTree>
    <p:custDataLst>
      <p:tags r:id="rId1"/>
    </p:custDataLst>
    <p:extLst>
      <p:ext uri="{BB962C8B-B14F-4D97-AF65-F5344CB8AC3E}">
        <p14:creationId xmlns:p14="http://schemas.microsoft.com/office/powerpoint/2010/main" val="2098342703"/>
      </p:ext>
    </p:extLst>
  </p:cSld>
  <p:clrMapOvr>
    <a:masterClrMapping/>
  </p:clrMapOvr>
  <mc:AlternateContent xmlns:mc="http://schemas.openxmlformats.org/markup-compatibility/2006" xmlns:p14="http://schemas.microsoft.com/office/powerpoint/2010/main">
    <mc:Choice Requires="p14">
      <p:transition spd="slow" p14:dur="2000" advTm="96819"/>
    </mc:Choice>
    <mc:Fallback xmlns="">
      <p:transition spd="slow" advTm="96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17"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 calcmode="lin" valueType="num">
                                      <p:cBhvr>
                                        <p:cTn id="24"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8">
                                            <p:txEl>
                                              <p:pRg st="6" end="6"/>
                                            </p:txEl>
                                          </p:spTgt>
                                        </p:tgtEl>
                                      </p:cBhvr>
                                    </p:animEffect>
                                  </p:childTnLst>
                                </p:cTn>
                              </p:par>
                            </p:childTnLst>
                          </p:cTn>
                        </p:par>
                        <p:par>
                          <p:cTn id="27" fill="hold">
                            <p:stCondLst>
                              <p:cond delay="500"/>
                            </p:stCondLst>
                            <p:childTnLst>
                              <p:par>
                                <p:cTn id="28" presetID="55"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0.70"/>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par>
                                <p:cTn id="33" presetID="17" presetClass="entr" presetSubtype="1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Health Related Information</a:t>
            </a:r>
          </a:p>
          <a:p>
            <a:pPr marL="0" indent="0">
              <a:buNone/>
              <a:defRPr/>
            </a:pP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id="{E3E86BA2-18E5-437F-98C8-CE9058EF9ECE}"/>
              </a:ext>
            </a:extLst>
          </p:cNvPr>
          <p:cNvSpPr txBox="1">
            <a:spLocks/>
          </p:cNvSpPr>
          <p:nvPr/>
        </p:nvSpPr>
        <p:spPr>
          <a:xfrm>
            <a:off x="311151" y="1508349"/>
            <a:ext cx="6142659" cy="4839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000" dirty="0">
                <a:latin typeface="Arial" panose="020B0604020202020204" pitchFamily="34" charset="0"/>
                <a:cs typeface="Arial" panose="020B0604020202020204" pitchFamily="34" charset="0"/>
              </a:rPr>
              <a:t>Complete the health-related section thoroughly.</a:t>
            </a:r>
          </a:p>
          <a:p>
            <a:pPr>
              <a:lnSpc>
                <a:spcPct val="100000"/>
              </a:lnSpc>
              <a:defRPr/>
            </a:pPr>
            <a:r>
              <a:rPr lang="en-US" sz="2000" dirty="0">
                <a:latin typeface="Arial" panose="020B0604020202020204" pitchFamily="34" charset="0"/>
                <a:cs typeface="Arial" panose="020B0604020202020204" pitchFamily="34" charset="0"/>
              </a:rPr>
              <a:t>It is important to note where members live and whether they own or rent their home.</a:t>
            </a:r>
          </a:p>
          <a:p>
            <a:pPr>
              <a:lnSpc>
                <a:spcPct val="100000"/>
              </a:lnSpc>
              <a:defRPr/>
            </a:pPr>
            <a:r>
              <a:rPr lang="en-US" sz="2000" dirty="0">
                <a:latin typeface="Arial" panose="020B0604020202020204" pitchFamily="34" charset="0"/>
                <a:cs typeface="Arial" panose="020B0604020202020204" pitchFamily="34" charset="0"/>
              </a:rPr>
              <a:t>Indicate if they have safety equipment in the home (smoke detector, carbon monoxide detector, etc.); have them demonstrate that the equipment is operational.</a:t>
            </a:r>
          </a:p>
          <a:p>
            <a:pPr>
              <a:lnSpc>
                <a:spcPct val="100000"/>
              </a:lnSpc>
              <a:defRPr/>
            </a:pPr>
            <a:r>
              <a:rPr lang="en-US" sz="2000" dirty="0">
                <a:latin typeface="Arial" panose="020B0604020202020204" pitchFamily="34" charset="0"/>
                <a:cs typeface="Arial" panose="020B0604020202020204" pitchFamily="34" charset="0"/>
              </a:rPr>
              <a:t>Indicate if they have any difficulty getting into their home, or a room in their home.</a:t>
            </a:r>
          </a:p>
          <a:p>
            <a:pPr marL="0" indent="0">
              <a:lnSpc>
                <a:spcPct val="100000"/>
              </a:lnSpc>
              <a:buFont typeface="Arial" panose="020B0604020202020204" pitchFamily="34" charset="0"/>
              <a:buNone/>
              <a:defRPr/>
            </a:pPr>
            <a:r>
              <a:rPr lang="en-US" sz="2000" b="1" dirty="0">
                <a:latin typeface="Arial" panose="020B0604020202020204" pitchFamily="34" charset="0"/>
                <a:cs typeface="Arial" panose="020B0604020202020204" pitchFamily="34" charset="0"/>
              </a:rPr>
              <a:t>Note: </a:t>
            </a:r>
            <a:r>
              <a:rPr lang="en-US" sz="2000" dirty="0">
                <a:latin typeface="Arial" panose="020B0604020202020204" pitchFamily="34" charset="0"/>
                <a:cs typeface="Arial" panose="020B0604020202020204" pitchFamily="34" charset="0"/>
              </a:rPr>
              <a:t>When an Assistive Service request is submitted, this page is an important tool to review the request.</a:t>
            </a:r>
          </a:p>
          <a:p>
            <a:pPr>
              <a:lnSpc>
                <a:spcPct val="150000"/>
              </a:lnSpc>
              <a:defRPr/>
            </a:pPr>
            <a:endParaRPr lang="en-US" sz="18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0CF68F52-AEE4-687E-51FD-5C8648B52D68}"/>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pic>
        <p:nvPicPr>
          <p:cNvPr id="5" name="Picture 4">
            <a:extLst>
              <a:ext uri="{FF2B5EF4-FFF2-40B4-BE49-F238E27FC236}">
                <a16:creationId xmlns:a16="http://schemas.microsoft.com/office/drawing/2014/main" id="{EE7492C4-1550-2B8E-00CE-67A11E902AC5}"/>
              </a:ext>
            </a:extLst>
          </p:cNvPr>
          <p:cNvPicPr>
            <a:picLocks noChangeAspect="1"/>
          </p:cNvPicPr>
          <p:nvPr/>
        </p:nvPicPr>
        <p:blipFill>
          <a:blip r:embed="rId4"/>
          <a:stretch>
            <a:fillRect/>
          </a:stretch>
        </p:blipFill>
        <p:spPr>
          <a:xfrm>
            <a:off x="7220491" y="290363"/>
            <a:ext cx="4666709" cy="6057825"/>
          </a:xfrm>
          <a:prstGeom prst="rect">
            <a:avLst/>
          </a:prstGeom>
        </p:spPr>
      </p:pic>
    </p:spTree>
    <p:custDataLst>
      <p:tags r:id="rId1"/>
    </p:custDataLst>
    <p:extLst>
      <p:ext uri="{BB962C8B-B14F-4D97-AF65-F5344CB8AC3E}">
        <p14:creationId xmlns:p14="http://schemas.microsoft.com/office/powerpoint/2010/main" val="250836474"/>
      </p:ext>
    </p:extLst>
  </p:cSld>
  <p:clrMapOvr>
    <a:masterClrMapping/>
  </p:clrMapOvr>
  <mc:AlternateContent xmlns:mc="http://schemas.openxmlformats.org/markup-compatibility/2006" xmlns:p14="http://schemas.microsoft.com/office/powerpoint/2010/main">
    <mc:Choice Requires="p14">
      <p:transition spd="slow" p14:dur="2000" advTm="150397"/>
    </mc:Choice>
    <mc:Fallback xmlns="">
      <p:transition spd="slow" advTm="150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p:cTn id="35" dur="1000" fill="hold"/>
                                        <p:tgtEl>
                                          <p:spTgt spid="9">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Safety Information</a:t>
            </a:r>
          </a:p>
          <a:p>
            <a:pPr marL="0" indent="0">
              <a:buNone/>
              <a:defRPr/>
            </a:pPr>
            <a:endParaRPr lang="en-US" altLang="en-US" sz="3600" b="1" dirty="0">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id="{E3E86BA2-18E5-437F-98C8-CE9058EF9ECE}"/>
              </a:ext>
            </a:extLst>
          </p:cNvPr>
          <p:cNvSpPr txBox="1">
            <a:spLocks/>
          </p:cNvSpPr>
          <p:nvPr/>
        </p:nvSpPr>
        <p:spPr>
          <a:xfrm>
            <a:off x="182008" y="1684338"/>
            <a:ext cx="5784849" cy="4663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5000"/>
              </a:lnSpc>
              <a:spcBef>
                <a:spcPts val="0"/>
              </a:spcBef>
              <a:buSzPct val="175000"/>
              <a:defRPr/>
            </a:pPr>
            <a:r>
              <a:rPr lang="en-US" sz="2000" dirty="0">
                <a:latin typeface="Arial" panose="020B0604020202020204" pitchFamily="34" charset="0"/>
                <a:cs typeface="Arial" panose="020B0604020202020204" pitchFamily="34" charset="0"/>
              </a:rPr>
              <a:t>Behavioral Health Issues: WORK is not designed to address mental health issues, e.g., anxiety, hoarding; these issues must be addressed by Community Mental Health Agencies. </a:t>
            </a:r>
          </a:p>
          <a:p>
            <a:pPr marL="342900" indent="-342900">
              <a:lnSpc>
                <a:spcPct val="125000"/>
              </a:lnSpc>
              <a:spcBef>
                <a:spcPts val="0"/>
              </a:spcBef>
              <a:buSzPct val="175000"/>
              <a:defRPr/>
            </a:pPr>
            <a:r>
              <a:rPr lang="en-US" sz="2000" dirty="0">
                <a:latin typeface="Arial" panose="020B0604020202020204" pitchFamily="34" charset="0"/>
                <a:cs typeface="Arial" panose="020B0604020202020204" pitchFamily="34" charset="0"/>
              </a:rPr>
              <a:t>Physical Health Issues: members who are living in hazardous conditions should be referred to Adult Protective Services within the Department of Children and Families.</a:t>
            </a:r>
          </a:p>
          <a:p>
            <a:pPr marL="342900" indent="-342900">
              <a:lnSpc>
                <a:spcPct val="125000"/>
              </a:lnSpc>
              <a:spcBef>
                <a:spcPts val="0"/>
              </a:spcBef>
              <a:buSzPct val="175000"/>
              <a:defRPr/>
            </a:pPr>
            <a:r>
              <a:rPr lang="en-US" sz="2000" dirty="0">
                <a:latin typeface="Arial" panose="020B0604020202020204" pitchFamily="34" charset="0"/>
                <a:cs typeface="Arial" panose="020B0604020202020204" pitchFamily="34" charset="0"/>
              </a:rPr>
              <a:t>WORK does not pay for extermination of pests in the home or clean up hoarding issues.</a:t>
            </a:r>
          </a:p>
        </p:txBody>
      </p:sp>
      <p:sp>
        <p:nvSpPr>
          <p:cNvPr id="4" name="Title 2">
            <a:extLst>
              <a:ext uri="{FF2B5EF4-FFF2-40B4-BE49-F238E27FC236}">
                <a16:creationId xmlns:a16="http://schemas.microsoft.com/office/drawing/2014/main" id="{DF340672-1C2C-68AE-6368-3C79B8FD197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2" name="TextBox 1">
            <a:extLst>
              <a:ext uri="{FF2B5EF4-FFF2-40B4-BE49-F238E27FC236}">
                <a16:creationId xmlns:a16="http://schemas.microsoft.com/office/drawing/2014/main" id="{245CC54B-9339-35C3-66B2-BAB9E289B4E6}"/>
              </a:ext>
            </a:extLst>
          </p:cNvPr>
          <p:cNvSpPr txBox="1"/>
          <p:nvPr/>
        </p:nvSpPr>
        <p:spPr>
          <a:xfrm>
            <a:off x="6896100" y="1806969"/>
            <a:ext cx="4937761" cy="3725187"/>
          </a:xfrm>
          <a:prstGeom prst="rect">
            <a:avLst/>
          </a:prstGeom>
          <a:noFill/>
        </p:spPr>
        <p:txBody>
          <a:bodyPr wrap="square" rtlCol="0">
            <a:spAutoFit/>
          </a:bodyPr>
          <a:lstStyle/>
          <a:p>
            <a:pPr>
              <a:lnSpc>
                <a:spcPct val="125000"/>
              </a:lnSpc>
            </a:pPr>
            <a:r>
              <a:rPr lang="en-US" sz="3200" b="1" dirty="0">
                <a:latin typeface="Arial" panose="020B0604020202020204" pitchFamily="34" charset="0"/>
                <a:cs typeface="Arial" panose="020B0604020202020204" pitchFamily="34" charset="0"/>
              </a:rPr>
              <a:t>S     Search for Hazards</a:t>
            </a:r>
          </a:p>
          <a:p>
            <a:pPr>
              <a:lnSpc>
                <a:spcPct val="125000"/>
              </a:lnSpc>
            </a:pPr>
            <a:r>
              <a:rPr lang="en-US" sz="3200" b="1" dirty="0">
                <a:latin typeface="Arial" panose="020B0604020202020204" pitchFamily="34" charset="0"/>
                <a:cs typeface="Arial" panose="020B0604020202020204" pitchFamily="34" charset="0"/>
              </a:rPr>
              <a:t>A     Analysis the Risk</a:t>
            </a:r>
          </a:p>
          <a:p>
            <a:pPr>
              <a:lnSpc>
                <a:spcPct val="125000"/>
              </a:lnSpc>
            </a:pPr>
            <a:r>
              <a:rPr lang="en-US" sz="3200" b="1" dirty="0">
                <a:latin typeface="Arial" panose="020B0604020202020204" pitchFamily="34" charset="0"/>
                <a:cs typeface="Arial" panose="020B0604020202020204" pitchFamily="34" charset="0"/>
              </a:rPr>
              <a:t>F     Find the Cause</a:t>
            </a:r>
          </a:p>
          <a:p>
            <a:pPr>
              <a:lnSpc>
                <a:spcPct val="125000"/>
              </a:lnSpc>
            </a:pPr>
            <a:r>
              <a:rPr lang="en-US" sz="3200" b="1" dirty="0">
                <a:latin typeface="Arial" panose="020B0604020202020204" pitchFamily="34" charset="0"/>
                <a:cs typeface="Arial" panose="020B0604020202020204" pitchFamily="34" charset="0"/>
              </a:rPr>
              <a:t>E     Eliminate the Cause</a:t>
            </a:r>
          </a:p>
          <a:p>
            <a:pPr>
              <a:lnSpc>
                <a:spcPct val="125000"/>
              </a:lnSpc>
            </a:pPr>
            <a:r>
              <a:rPr lang="en-US" sz="3200" b="1" dirty="0">
                <a:latin typeface="Arial" panose="020B0604020202020204" pitchFamily="34" charset="0"/>
                <a:cs typeface="Arial" panose="020B0604020202020204" pitchFamily="34" charset="0"/>
              </a:rPr>
              <a:t>T     Tell Others</a:t>
            </a:r>
          </a:p>
          <a:p>
            <a:pPr>
              <a:lnSpc>
                <a:spcPct val="125000"/>
              </a:lnSpc>
            </a:pPr>
            <a:r>
              <a:rPr lang="en-US" sz="3200" b="1" dirty="0">
                <a:latin typeface="Arial" panose="020B0604020202020204" pitchFamily="34" charset="0"/>
                <a:cs typeface="Arial" panose="020B0604020202020204" pitchFamily="34" charset="0"/>
              </a:rPr>
              <a:t>Y     You Are Safe</a:t>
            </a:r>
          </a:p>
        </p:txBody>
      </p:sp>
      <p:sp>
        <p:nvSpPr>
          <p:cNvPr id="3" name="TextBox 2">
            <a:extLst>
              <a:ext uri="{FF2B5EF4-FFF2-40B4-BE49-F238E27FC236}">
                <a16:creationId xmlns:a16="http://schemas.microsoft.com/office/drawing/2014/main" id="{086FCCF3-1FFA-097E-57C5-659F4607D357}"/>
              </a:ext>
            </a:extLst>
          </p:cNvPr>
          <p:cNvSpPr txBox="1"/>
          <p:nvPr/>
        </p:nvSpPr>
        <p:spPr>
          <a:xfrm>
            <a:off x="7402009" y="1062677"/>
            <a:ext cx="4186767"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SAFETY</a:t>
            </a:r>
            <a:endParaRPr lang="en-US"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53417267"/>
      </p:ext>
    </p:extLst>
  </p:cSld>
  <p:clrMapOvr>
    <a:masterClrMapping/>
  </p:clrMapOvr>
  <mc:AlternateContent xmlns:mc="http://schemas.openxmlformats.org/markup-compatibility/2006" xmlns:p14="http://schemas.microsoft.com/office/powerpoint/2010/main">
    <mc:Choice Requires="p14">
      <p:transition spd="slow" p14:dur="2000" advTm="186293"/>
    </mc:Choice>
    <mc:Fallback xmlns="">
      <p:transition spd="slow" advTm="1862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800" decel="100000"/>
                                        <p:tgtEl>
                                          <p:spTgt spid="2">
                                            <p:txEl>
                                              <p:pRg st="0" end="0"/>
                                            </p:txEl>
                                          </p:spTgt>
                                        </p:tgtEl>
                                      </p:cBhvr>
                                    </p:animEffect>
                                    <p:anim calcmode="lin" valueType="num">
                                      <p:cBhvr>
                                        <p:cTn id="29"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fade">
                                      <p:cBhvr>
                                        <p:cTn id="38" dur="800" decel="100000"/>
                                        <p:tgtEl>
                                          <p:spTgt spid="2">
                                            <p:txEl>
                                              <p:pRg st="1" end="1"/>
                                            </p:txEl>
                                          </p:spTgt>
                                        </p:tgtEl>
                                      </p:cBhvr>
                                    </p:animEffect>
                                    <p:anim calcmode="lin" valueType="num">
                                      <p:cBhvr>
                                        <p:cTn id="39"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fade">
                                      <p:cBhvr>
                                        <p:cTn id="48" dur="800" decel="100000"/>
                                        <p:tgtEl>
                                          <p:spTgt spid="2">
                                            <p:txEl>
                                              <p:pRg st="2" end="2"/>
                                            </p:txEl>
                                          </p:spTgt>
                                        </p:tgtEl>
                                      </p:cBhvr>
                                    </p:animEffect>
                                    <p:anim calcmode="lin" valueType="num">
                                      <p:cBhvr>
                                        <p:cTn id="49"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animEffect transition="in" filter="fade">
                                      <p:cBhvr>
                                        <p:cTn id="58" dur="800" decel="100000"/>
                                        <p:tgtEl>
                                          <p:spTgt spid="2">
                                            <p:txEl>
                                              <p:pRg st="3" end="3"/>
                                            </p:txEl>
                                          </p:spTgt>
                                        </p:tgtEl>
                                      </p:cBhvr>
                                    </p:animEffect>
                                    <p:anim calcmode="lin" valueType="num">
                                      <p:cBhvr>
                                        <p:cTn id="59"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nodeType="clickEffect">
                                  <p:stCondLst>
                                    <p:cond delay="0"/>
                                  </p:stCondLst>
                                  <p:childTnLst>
                                    <p:set>
                                      <p:cBhvr>
                                        <p:cTn id="67" dur="1" fill="hold">
                                          <p:stCondLst>
                                            <p:cond delay="0"/>
                                          </p:stCondLst>
                                        </p:cTn>
                                        <p:tgtEl>
                                          <p:spTgt spid="2">
                                            <p:txEl>
                                              <p:pRg st="4" end="4"/>
                                            </p:txEl>
                                          </p:spTgt>
                                        </p:tgtEl>
                                        <p:attrNameLst>
                                          <p:attrName>style.visibility</p:attrName>
                                        </p:attrNameLst>
                                      </p:cBhvr>
                                      <p:to>
                                        <p:strVal val="visible"/>
                                      </p:to>
                                    </p:set>
                                    <p:animEffect transition="in" filter="fade">
                                      <p:cBhvr>
                                        <p:cTn id="68" dur="800" decel="100000"/>
                                        <p:tgtEl>
                                          <p:spTgt spid="2">
                                            <p:txEl>
                                              <p:pRg st="4" end="4"/>
                                            </p:txEl>
                                          </p:spTgt>
                                        </p:tgtEl>
                                      </p:cBhvr>
                                    </p:animEffect>
                                    <p:anim calcmode="lin" valueType="num">
                                      <p:cBhvr>
                                        <p:cTn id="69"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0" presetClass="entr" presetSubtype="0" fill="hold" nodeType="clickEffect">
                                  <p:stCondLst>
                                    <p:cond delay="0"/>
                                  </p:stCondLst>
                                  <p:childTnLst>
                                    <p:set>
                                      <p:cBhvr>
                                        <p:cTn id="77" dur="1" fill="hold">
                                          <p:stCondLst>
                                            <p:cond delay="0"/>
                                          </p:stCondLst>
                                        </p:cTn>
                                        <p:tgtEl>
                                          <p:spTgt spid="2">
                                            <p:txEl>
                                              <p:pRg st="5" end="5"/>
                                            </p:txEl>
                                          </p:spTgt>
                                        </p:tgtEl>
                                        <p:attrNameLst>
                                          <p:attrName>style.visibility</p:attrName>
                                        </p:attrNameLst>
                                      </p:cBhvr>
                                      <p:to>
                                        <p:strVal val="visible"/>
                                      </p:to>
                                    </p:set>
                                    <p:animEffect transition="in" filter="fade">
                                      <p:cBhvr>
                                        <p:cTn id="78" dur="800" decel="100000"/>
                                        <p:tgtEl>
                                          <p:spTgt spid="2">
                                            <p:txEl>
                                              <p:pRg st="5" end="5"/>
                                            </p:txEl>
                                          </p:spTgt>
                                        </p:tgtEl>
                                      </p:cBhvr>
                                    </p:animEffect>
                                    <p:anim calcmode="lin" valueType="num">
                                      <p:cBhvr>
                                        <p:cTn id="79"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80"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81"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CC83F21-C6DC-9CDE-5268-8199B0E98B6D}"/>
              </a:ext>
            </a:extLst>
          </p:cNvPr>
          <p:cNvPicPr>
            <a:picLocks noChangeAspect="1"/>
          </p:cNvPicPr>
          <p:nvPr/>
        </p:nvPicPr>
        <p:blipFill>
          <a:blip r:embed="rId4"/>
          <a:stretch>
            <a:fillRect/>
          </a:stretch>
        </p:blipFill>
        <p:spPr>
          <a:xfrm>
            <a:off x="7280910" y="258754"/>
            <a:ext cx="4730209" cy="6110874"/>
          </a:xfrm>
          <a:prstGeom prst="rect">
            <a:avLst/>
          </a:prstGeom>
        </p:spPr>
      </p:pic>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Diagnosis Information</a:t>
            </a:r>
          </a:p>
          <a:p>
            <a:pPr marL="0" indent="0">
              <a:buNone/>
              <a:defRPr/>
            </a:pP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B1526B95-A3DB-45B0-92EA-E63F1F0715CE}"/>
              </a:ext>
            </a:extLst>
          </p:cNvPr>
          <p:cNvSpPr txBox="1">
            <a:spLocks/>
          </p:cNvSpPr>
          <p:nvPr/>
        </p:nvSpPr>
        <p:spPr>
          <a:xfrm>
            <a:off x="311150" y="1577340"/>
            <a:ext cx="4585113" cy="48166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SzPct val="150000"/>
              <a:buNone/>
            </a:pPr>
            <a:r>
              <a:rPr lang="en-US" altLang="en-US" sz="1800" dirty="0">
                <a:latin typeface="Arial" panose="020B0604020202020204" pitchFamily="34" charset="0"/>
                <a:cs typeface="Arial" panose="020B0604020202020204" pitchFamily="34" charset="0"/>
              </a:rPr>
              <a:t>Complete this page with assistance from member. </a:t>
            </a:r>
          </a:p>
          <a:p>
            <a:pPr marL="457200" indent="-457200">
              <a:lnSpc>
                <a:spcPct val="150000"/>
              </a:lnSpc>
              <a:spcBef>
                <a:spcPts val="0"/>
              </a:spcBef>
              <a:buSzPct val="100000"/>
              <a:buFont typeface="+mj-lt"/>
              <a:buAutoNum type="arabicPeriod"/>
            </a:pPr>
            <a:r>
              <a:rPr lang="en-US" altLang="en-US" sz="1800" b="1" dirty="0">
                <a:solidFill>
                  <a:schemeClr val="accent1">
                    <a:lumMod val="75000"/>
                  </a:schemeClr>
                </a:solidFill>
                <a:latin typeface="Arial" panose="020B0604020202020204" pitchFamily="34" charset="0"/>
                <a:cs typeface="Arial" panose="020B0604020202020204" pitchFamily="34" charset="0"/>
              </a:rPr>
              <a:t>Identify primary and secondary conditions. </a:t>
            </a:r>
            <a:r>
              <a:rPr lang="en-US" altLang="en-US" sz="1800" dirty="0">
                <a:solidFill>
                  <a:schemeClr val="accent1">
                    <a:lumMod val="75000"/>
                  </a:schemeClr>
                </a:solidFill>
                <a:latin typeface="Arial" panose="020B0604020202020204" pitchFamily="34" charset="0"/>
                <a:cs typeface="Arial" panose="020B0604020202020204" pitchFamily="34" charset="0"/>
              </a:rPr>
              <a:t>Should have at least primary condition relative to the type of disability e.g. I/DD, PD, BI. </a:t>
            </a:r>
          </a:p>
          <a:p>
            <a:pPr marL="457200" indent="-457200">
              <a:lnSpc>
                <a:spcPct val="150000"/>
              </a:lnSpc>
              <a:spcBef>
                <a:spcPts val="0"/>
              </a:spcBef>
              <a:buSzPct val="100000"/>
              <a:buFont typeface="+mj-lt"/>
              <a:buAutoNum type="arabicPeriod"/>
            </a:pPr>
            <a:r>
              <a:rPr lang="en-US" altLang="en-US" sz="1800" b="1" dirty="0">
                <a:solidFill>
                  <a:srgbClr val="009999"/>
                </a:solidFill>
                <a:latin typeface="Arial" panose="020B0604020202020204" pitchFamily="34" charset="0"/>
                <a:cs typeface="Arial" panose="020B0604020202020204" pitchFamily="34" charset="0"/>
              </a:rPr>
              <a:t>Provide sufficient information </a:t>
            </a:r>
            <a:r>
              <a:rPr lang="en-US" altLang="en-US" sz="1800" dirty="0">
                <a:solidFill>
                  <a:srgbClr val="009999"/>
                </a:solidFill>
                <a:latin typeface="Arial" panose="020B0604020202020204" pitchFamily="34" charset="0"/>
                <a:cs typeface="Arial" panose="020B0604020202020204" pitchFamily="34" charset="0"/>
              </a:rPr>
              <a:t>for a full picture of the medical conditions and disabilities which result in the need for support(s).  </a:t>
            </a:r>
          </a:p>
          <a:p>
            <a:pPr>
              <a:lnSpc>
                <a:spcPct val="150000"/>
              </a:lnSpc>
              <a:spcBef>
                <a:spcPts val="0"/>
              </a:spcBef>
              <a:buSzPct val="150000"/>
            </a:pPr>
            <a:endParaRPr lang="en-US" altLang="en-US" sz="18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9A12EDFF-572E-FC95-75BA-8FF17407DFB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14" name="Action Button: Blank 13">
            <a:hlinkClick r:id="rId5" action="ppaction://hlinksldjump" highlightClick="1"/>
            <a:extLst>
              <a:ext uri="{FF2B5EF4-FFF2-40B4-BE49-F238E27FC236}">
                <a16:creationId xmlns:a16="http://schemas.microsoft.com/office/drawing/2014/main" id="{EEABB58A-08C0-C342-72A3-860AB2FE9FEC}"/>
              </a:ext>
            </a:extLst>
          </p:cNvPr>
          <p:cNvSpPr/>
          <p:nvPr/>
        </p:nvSpPr>
        <p:spPr>
          <a:xfrm>
            <a:off x="6341143" y="1822233"/>
            <a:ext cx="1042416" cy="1042416"/>
          </a:xfrm>
          <a:prstGeom prst="actionButtonBlank">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FFFF"/>
                </a:solidFill>
                <a:latin typeface="Arial" panose="020B0604020202020204" pitchFamily="34" charset="0"/>
                <a:cs typeface="Arial" panose="020B0604020202020204" pitchFamily="34" charset="0"/>
              </a:rPr>
              <a:t>1</a:t>
            </a:r>
          </a:p>
        </p:txBody>
      </p:sp>
      <p:sp>
        <p:nvSpPr>
          <p:cNvPr id="18" name="Action Button: Blank 17">
            <a:hlinkClick r:id="rId6" action="ppaction://hlinksldjump" highlightClick="1"/>
            <a:extLst>
              <a:ext uri="{FF2B5EF4-FFF2-40B4-BE49-F238E27FC236}">
                <a16:creationId xmlns:a16="http://schemas.microsoft.com/office/drawing/2014/main" id="{8CB6BC38-2832-89C3-A2CE-DFD93756C86D}"/>
              </a:ext>
            </a:extLst>
          </p:cNvPr>
          <p:cNvSpPr/>
          <p:nvPr/>
        </p:nvSpPr>
        <p:spPr>
          <a:xfrm>
            <a:off x="7147286" y="4556362"/>
            <a:ext cx="1042416" cy="1042416"/>
          </a:xfrm>
          <a:prstGeom prst="actionButtonBlank">
            <a:avLst/>
          </a:prstGeom>
          <a:solidFill>
            <a:srgbClr val="009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latin typeface="Arial" panose="020B0604020202020204" pitchFamily="34" charset="0"/>
                <a:cs typeface="Arial" panose="020B0604020202020204" pitchFamily="34" charset="0"/>
              </a:rPr>
              <a:t>2</a:t>
            </a:r>
          </a:p>
        </p:txBody>
      </p:sp>
    </p:spTree>
    <p:custDataLst>
      <p:tags r:id="rId1"/>
    </p:custDataLst>
    <p:extLst>
      <p:ext uri="{BB962C8B-B14F-4D97-AF65-F5344CB8AC3E}">
        <p14:creationId xmlns:p14="http://schemas.microsoft.com/office/powerpoint/2010/main" val="1669250576"/>
      </p:ext>
    </p:extLst>
  </p:cSld>
  <p:clrMapOvr>
    <a:masterClrMapping/>
  </p:clrMapOvr>
  <mc:AlternateContent xmlns:mc="http://schemas.openxmlformats.org/markup-compatibility/2006" xmlns:p14="http://schemas.microsoft.com/office/powerpoint/2010/main">
    <mc:Choice Requires="p14">
      <p:transition spd="slow" p14:dur="2000" advTm="91648"/>
    </mc:Choice>
    <mc:Fallback xmlns="">
      <p:transition spd="slow" advTm="916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extLst>
    <p:ext uri="{3A86A75C-4F4B-4683-9AE1-C65F6400EC91}">
      <p14:laserTraceLst xmlns:p14="http://schemas.microsoft.com/office/powerpoint/2010/main">
        <p14:tracePtLst>
          <p14:tracePt t="54599" x="6848475" y="2384425"/>
          <p14:tracePt t="54804" x="0" y="0"/>
        </p14:tracePtLst>
      </p14:laserTraceLst>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1526B95-A3DB-45B0-92EA-E63F1F0715CE}"/>
              </a:ext>
            </a:extLst>
          </p:cNvPr>
          <p:cNvSpPr txBox="1">
            <a:spLocks/>
          </p:cNvSpPr>
          <p:nvPr/>
        </p:nvSpPr>
        <p:spPr>
          <a:xfrm>
            <a:off x="249137" y="1471436"/>
            <a:ext cx="11461750" cy="46802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SzPct val="100000"/>
              <a:buNone/>
            </a:pPr>
            <a:r>
              <a:rPr lang="en-US" altLang="en-US" sz="2000" dirty="0">
                <a:latin typeface="Arial" panose="020B0604020202020204" pitchFamily="34" charset="0"/>
                <a:cs typeface="Arial" panose="020B0604020202020204" pitchFamily="34" charset="0"/>
              </a:rPr>
              <a:t>Identify primary and secondary conditions. Should have at least 1 primary condition relative to the type of disability e.g. I/DD, PD, BI. </a:t>
            </a:r>
          </a:p>
          <a:p>
            <a:pPr marL="0" indent="0">
              <a:lnSpc>
                <a:spcPct val="150000"/>
              </a:lnSpc>
              <a:spcBef>
                <a:spcPts val="0"/>
              </a:spcBef>
              <a:buSzPct val="150000"/>
              <a:buNone/>
            </a:pPr>
            <a:endParaRPr lang="en-US" altLang="en-US" sz="2000" dirty="0">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399D2ECF-6720-E779-C5C6-A8FAED3BC39E}"/>
              </a:ext>
            </a:extLst>
          </p:cNvPr>
          <p:cNvPicPr>
            <a:picLocks noChangeAspect="1"/>
          </p:cNvPicPr>
          <p:nvPr/>
        </p:nvPicPr>
        <p:blipFill>
          <a:blip r:embed="rId4"/>
          <a:stretch>
            <a:fillRect/>
          </a:stretch>
        </p:blipFill>
        <p:spPr>
          <a:xfrm>
            <a:off x="1440180" y="2487609"/>
            <a:ext cx="9746967" cy="3859595"/>
          </a:xfrm>
          <a:prstGeom prst="rect">
            <a:avLst/>
          </a:prstGeom>
          <a:solidFill>
            <a:schemeClr val="accent1">
              <a:lumMod val="20000"/>
              <a:lumOff val="80000"/>
            </a:schemeClr>
          </a:solidFill>
        </p:spPr>
      </p:pic>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Diagnosis Information</a:t>
            </a:r>
          </a:p>
          <a:p>
            <a:pPr marL="0" indent="0">
              <a:buNone/>
              <a:defRPr/>
            </a:pP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9A12EDFF-572E-FC95-75BA-8FF17407DFB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pSp>
        <p:nvGrpSpPr>
          <p:cNvPr id="47" name="Group 46">
            <a:extLst>
              <a:ext uri="{FF2B5EF4-FFF2-40B4-BE49-F238E27FC236}">
                <a16:creationId xmlns:a16="http://schemas.microsoft.com/office/drawing/2014/main" id="{73B0304C-3058-82D9-23E5-52D8D9E8C8DD}"/>
              </a:ext>
            </a:extLst>
          </p:cNvPr>
          <p:cNvGrpSpPr/>
          <p:nvPr/>
        </p:nvGrpSpPr>
        <p:grpSpPr>
          <a:xfrm>
            <a:off x="7448791" y="2465215"/>
            <a:ext cx="3517625" cy="462791"/>
            <a:chOff x="7448791" y="2246022"/>
            <a:chExt cx="3517625" cy="462791"/>
          </a:xfrm>
        </p:grpSpPr>
        <p:sp>
          <p:nvSpPr>
            <p:cNvPr id="41" name="Frame 40">
              <a:extLst>
                <a:ext uri="{FF2B5EF4-FFF2-40B4-BE49-F238E27FC236}">
                  <a16:creationId xmlns:a16="http://schemas.microsoft.com/office/drawing/2014/main" id="{FB2F2F23-CDD6-51B1-A7FD-B1505C442D28}"/>
                </a:ext>
              </a:extLst>
            </p:cNvPr>
            <p:cNvSpPr/>
            <p:nvPr/>
          </p:nvSpPr>
          <p:spPr>
            <a:xfrm>
              <a:off x="7448791" y="2246022"/>
              <a:ext cx="3517625" cy="462791"/>
            </a:xfrm>
            <a:prstGeom prst="frame">
              <a:avLst>
                <a:gd name="adj1" fmla="val 12239"/>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a:extLst>
                <a:ext uri="{FF2B5EF4-FFF2-40B4-BE49-F238E27FC236}">
                  <a16:creationId xmlns:a16="http://schemas.microsoft.com/office/drawing/2014/main" id="{CBDE63C3-8330-9103-75CD-249437F025CA}"/>
                </a:ext>
              </a:extLst>
            </p:cNvPr>
            <p:cNvSpPr/>
            <p:nvPr/>
          </p:nvSpPr>
          <p:spPr>
            <a:xfrm>
              <a:off x="7448791" y="2249287"/>
              <a:ext cx="3517625" cy="382753"/>
            </a:xfrm>
            <a:prstGeom prst="rect">
              <a:avLst/>
            </a:prstGeom>
            <a:solidFill>
              <a:srgbClr val="00FFFF">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F488CBC6-D869-C158-C4E9-BC03364592BF}"/>
              </a:ext>
            </a:extLst>
          </p:cNvPr>
          <p:cNvGrpSpPr/>
          <p:nvPr/>
        </p:nvGrpSpPr>
        <p:grpSpPr>
          <a:xfrm>
            <a:off x="1368664" y="2465215"/>
            <a:ext cx="5859398" cy="449435"/>
            <a:chOff x="1440177" y="2427454"/>
            <a:chExt cx="5859398" cy="487196"/>
          </a:xfrm>
        </p:grpSpPr>
        <p:sp>
          <p:nvSpPr>
            <p:cNvPr id="43" name="Rectangle 42">
              <a:extLst>
                <a:ext uri="{FF2B5EF4-FFF2-40B4-BE49-F238E27FC236}">
                  <a16:creationId xmlns:a16="http://schemas.microsoft.com/office/drawing/2014/main" id="{F23A4488-5AAC-8943-E883-EBA717C7436B}"/>
                </a:ext>
              </a:extLst>
            </p:cNvPr>
            <p:cNvSpPr/>
            <p:nvPr/>
          </p:nvSpPr>
          <p:spPr>
            <a:xfrm>
              <a:off x="1440178" y="2451860"/>
              <a:ext cx="5859397" cy="382753"/>
            </a:xfrm>
            <a:prstGeom prst="rect">
              <a:avLst/>
            </a:prstGeom>
            <a:solidFill>
              <a:srgbClr val="00FFFF">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ame 41">
              <a:extLst>
                <a:ext uri="{FF2B5EF4-FFF2-40B4-BE49-F238E27FC236}">
                  <a16:creationId xmlns:a16="http://schemas.microsoft.com/office/drawing/2014/main" id="{5923EF19-76E7-9D4A-2344-F5E048E5927F}"/>
                </a:ext>
              </a:extLst>
            </p:cNvPr>
            <p:cNvSpPr/>
            <p:nvPr/>
          </p:nvSpPr>
          <p:spPr>
            <a:xfrm flipH="1">
              <a:off x="1440177" y="2427454"/>
              <a:ext cx="5859397" cy="487196"/>
            </a:xfrm>
            <a:prstGeom prst="frame">
              <a:avLst>
                <a:gd name="adj1" fmla="val 12239"/>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8" name="Group 47">
            <a:extLst>
              <a:ext uri="{FF2B5EF4-FFF2-40B4-BE49-F238E27FC236}">
                <a16:creationId xmlns:a16="http://schemas.microsoft.com/office/drawing/2014/main" id="{8C762D94-25A3-D34F-A663-80006DAA18B2}"/>
              </a:ext>
            </a:extLst>
          </p:cNvPr>
          <p:cNvGrpSpPr/>
          <p:nvPr/>
        </p:nvGrpSpPr>
        <p:grpSpPr>
          <a:xfrm>
            <a:off x="4612863" y="3053015"/>
            <a:ext cx="2283237" cy="3432554"/>
            <a:chOff x="4631912" y="3030155"/>
            <a:chExt cx="2283237" cy="3432554"/>
          </a:xfrm>
        </p:grpSpPr>
        <p:sp>
          <p:nvSpPr>
            <p:cNvPr id="40" name="Frame 39">
              <a:extLst>
                <a:ext uri="{FF2B5EF4-FFF2-40B4-BE49-F238E27FC236}">
                  <a16:creationId xmlns:a16="http://schemas.microsoft.com/office/drawing/2014/main" id="{D6CBBB1A-CB91-35D2-BD1C-6FAE39640CBE}"/>
                </a:ext>
              </a:extLst>
            </p:cNvPr>
            <p:cNvSpPr/>
            <p:nvPr/>
          </p:nvSpPr>
          <p:spPr>
            <a:xfrm>
              <a:off x="4631912" y="3030155"/>
              <a:ext cx="2283237" cy="3432554"/>
            </a:xfrm>
            <a:prstGeom prst="frame">
              <a:avLst>
                <a:gd name="adj1" fmla="val 3990"/>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a:extLst>
                <a:ext uri="{FF2B5EF4-FFF2-40B4-BE49-F238E27FC236}">
                  <a16:creationId xmlns:a16="http://schemas.microsoft.com/office/drawing/2014/main" id="{BF494D77-5267-D13B-1E41-F42929519BB0}"/>
                </a:ext>
              </a:extLst>
            </p:cNvPr>
            <p:cNvSpPr/>
            <p:nvPr/>
          </p:nvSpPr>
          <p:spPr>
            <a:xfrm>
              <a:off x="4631912" y="3111743"/>
              <a:ext cx="2283237" cy="3269377"/>
            </a:xfrm>
            <a:prstGeom prst="rect">
              <a:avLst/>
            </a:prstGeom>
            <a:solidFill>
              <a:srgbClr val="00FFFF">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Rectangle: Rounded Corners 48">
            <a:extLst>
              <a:ext uri="{FF2B5EF4-FFF2-40B4-BE49-F238E27FC236}">
                <a16:creationId xmlns:a16="http://schemas.microsoft.com/office/drawing/2014/main" id="{EC0F7F7A-1DAC-4795-C1B0-15BA789C3A62}"/>
              </a:ext>
            </a:extLst>
          </p:cNvPr>
          <p:cNvSpPr/>
          <p:nvPr/>
        </p:nvSpPr>
        <p:spPr>
          <a:xfrm>
            <a:off x="9850119" y="279109"/>
            <a:ext cx="2037081" cy="1112223"/>
          </a:xfrm>
          <a:prstGeom prst="roundRect">
            <a:avLst/>
          </a:prstGeom>
          <a:scene3d>
            <a:camera prst="orthographicFront"/>
            <a:lightRig rig="flood" dir="t"/>
          </a:scene3d>
          <a:sp3d extrusionH="50800" prstMaterial="dkEdge">
            <a:bevelT w="114300" h="95250" prst="artDeco"/>
          </a:sp3d>
        </p:spPr>
        <p:style>
          <a:lnRef idx="2">
            <a:schemeClr val="accent1">
              <a:shade val="15000"/>
            </a:schemeClr>
          </a:lnRef>
          <a:fillRef idx="1">
            <a:schemeClr val="accent1"/>
          </a:fillRef>
          <a:effectRef idx="0">
            <a:schemeClr val="accent1"/>
          </a:effectRef>
          <a:fontRef idx="minor">
            <a:schemeClr val="lt1"/>
          </a:fontRef>
        </p:style>
        <p:txBody>
          <a:bodyPr lIns="91440" rIns="1005840" rtlCol="0" anchor="ctr"/>
          <a:lstStyle/>
          <a:p>
            <a:pPr algn="ctr"/>
            <a:r>
              <a:rPr lang="en-US" b="1" dirty="0"/>
              <a:t>Back to Previous</a:t>
            </a:r>
          </a:p>
        </p:txBody>
      </p:sp>
      <p:sp>
        <p:nvSpPr>
          <p:cNvPr id="50" name="Action Button: Go Back or Previous 49">
            <a:hlinkClick r:id="rId5" action="ppaction://hlinksldjump" highlightClick="1"/>
            <a:extLst>
              <a:ext uri="{FF2B5EF4-FFF2-40B4-BE49-F238E27FC236}">
                <a16:creationId xmlns:a16="http://schemas.microsoft.com/office/drawing/2014/main" id="{5F405E35-C113-2C7A-50E5-6180FA6B438D}"/>
              </a:ext>
            </a:extLst>
          </p:cNvPr>
          <p:cNvSpPr/>
          <p:nvPr/>
        </p:nvSpPr>
        <p:spPr>
          <a:xfrm>
            <a:off x="10971680" y="549449"/>
            <a:ext cx="720471" cy="626301"/>
          </a:xfrm>
          <a:prstGeom prst="actionButtonBackPrevious">
            <a:avLst/>
          </a:prstGeom>
          <a:solidFill>
            <a:schemeClr val="accent1">
              <a:lumMod val="20000"/>
              <a:lumOff val="80000"/>
            </a:schemeClr>
          </a:solidFill>
          <a:ln w="38100">
            <a:solidFill>
              <a:schemeClr val="accent1">
                <a:lumMod val="75000"/>
              </a:schemeClr>
            </a:solidFill>
          </a:ln>
          <a:scene3d>
            <a:camera prst="orthographicFront"/>
            <a:lightRig rig="threePt" dir="t"/>
          </a:scene3d>
          <a:sp3d contour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76812184"/>
      </p:ext>
    </p:extLst>
  </p:cSld>
  <p:clrMapOvr>
    <a:masterClrMapping/>
  </p:clrMapOvr>
  <mc:AlternateContent xmlns:mc="http://schemas.openxmlformats.org/markup-compatibility/2006" xmlns:p14="http://schemas.microsoft.com/office/powerpoint/2010/main">
    <mc:Choice Requires="p14">
      <p:transition spd="slow" p14:dur="2000" advTm="50330"/>
    </mc:Choice>
    <mc:Fallback xmlns="">
      <p:transition spd="slow" advTm="503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nodeType="clickEffect">
                                  <p:stCondLst>
                                    <p:cond delay="0"/>
                                  </p:stCondLst>
                                  <p:childTnLst>
                                    <p:anim calcmode="lin" valueType="num">
                                      <p:cBhvr>
                                        <p:cTn id="12" dur="500"/>
                                        <p:tgtEl>
                                          <p:spTgt spid="46"/>
                                        </p:tgtEl>
                                        <p:attrNameLst>
                                          <p:attrName>ppt_w</p:attrName>
                                        </p:attrNameLst>
                                      </p:cBhvr>
                                      <p:tavLst>
                                        <p:tav tm="0">
                                          <p:val>
                                            <p:strVal val="ppt_w"/>
                                          </p:val>
                                        </p:tav>
                                        <p:tav tm="100000">
                                          <p:val>
                                            <p:fltVal val="0"/>
                                          </p:val>
                                        </p:tav>
                                      </p:tavLst>
                                    </p:anim>
                                    <p:anim calcmode="lin" valueType="num">
                                      <p:cBhvr>
                                        <p:cTn id="13" dur="500"/>
                                        <p:tgtEl>
                                          <p:spTgt spid="46"/>
                                        </p:tgtEl>
                                        <p:attrNameLst>
                                          <p:attrName>ppt_h</p:attrName>
                                        </p:attrNameLst>
                                      </p:cBhvr>
                                      <p:tavLst>
                                        <p:tav tm="0">
                                          <p:val>
                                            <p:strVal val="ppt_h"/>
                                          </p:val>
                                        </p:tav>
                                        <p:tav tm="100000">
                                          <p:val>
                                            <p:strVal val="ppt_h"/>
                                          </p:val>
                                        </p:tav>
                                      </p:tavLst>
                                    </p:anim>
                                    <p:set>
                                      <p:cBhvr>
                                        <p:cTn id="14" dur="1" fill="hold">
                                          <p:stCondLst>
                                            <p:cond delay="499"/>
                                          </p:stCondLst>
                                        </p:cTn>
                                        <p:tgtEl>
                                          <p:spTgt spid="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nodeType="clickEffect">
                                  <p:stCondLst>
                                    <p:cond delay="0"/>
                                  </p:stCondLst>
                                  <p:childTnLst>
                                    <p:anim calcmode="lin" valueType="num">
                                      <p:cBhvr>
                                        <p:cTn id="24" dur="500"/>
                                        <p:tgtEl>
                                          <p:spTgt spid="47"/>
                                        </p:tgtEl>
                                        <p:attrNameLst>
                                          <p:attrName>ppt_w</p:attrName>
                                        </p:attrNameLst>
                                      </p:cBhvr>
                                      <p:tavLst>
                                        <p:tav tm="0">
                                          <p:val>
                                            <p:strVal val="ppt_w"/>
                                          </p:val>
                                        </p:tav>
                                        <p:tav tm="100000">
                                          <p:val>
                                            <p:fltVal val="0"/>
                                          </p:val>
                                        </p:tav>
                                      </p:tavLst>
                                    </p:anim>
                                    <p:anim calcmode="lin" valueType="num">
                                      <p:cBhvr>
                                        <p:cTn id="25" dur="500"/>
                                        <p:tgtEl>
                                          <p:spTgt spid="47"/>
                                        </p:tgtEl>
                                        <p:attrNameLst>
                                          <p:attrName>ppt_h</p:attrName>
                                        </p:attrNameLst>
                                      </p:cBhvr>
                                      <p:tavLst>
                                        <p:tav tm="0">
                                          <p:val>
                                            <p:strVal val="ppt_h"/>
                                          </p:val>
                                        </p:tav>
                                        <p:tav tm="100000">
                                          <p:val>
                                            <p:strVal val="ppt_h"/>
                                          </p:val>
                                        </p:tav>
                                      </p:tavLst>
                                    </p:anim>
                                    <p:set>
                                      <p:cBhvr>
                                        <p:cTn id="26" dur="1" fill="hold">
                                          <p:stCondLst>
                                            <p:cond delay="499"/>
                                          </p:stCondLst>
                                        </p:cTn>
                                        <p:tgtEl>
                                          <p:spTgt spid="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xit" presetSubtype="10" fill="hold" nodeType="clickEffect">
                                  <p:stCondLst>
                                    <p:cond delay="0"/>
                                  </p:stCondLst>
                                  <p:childTnLst>
                                    <p:anim calcmode="lin" valueType="num">
                                      <p:cBhvr>
                                        <p:cTn id="36" dur="500"/>
                                        <p:tgtEl>
                                          <p:spTgt spid="48"/>
                                        </p:tgtEl>
                                        <p:attrNameLst>
                                          <p:attrName>ppt_w</p:attrName>
                                        </p:attrNameLst>
                                      </p:cBhvr>
                                      <p:tavLst>
                                        <p:tav tm="0">
                                          <p:val>
                                            <p:strVal val="ppt_w"/>
                                          </p:val>
                                        </p:tav>
                                        <p:tav tm="100000">
                                          <p:val>
                                            <p:fltVal val="0"/>
                                          </p:val>
                                        </p:tav>
                                      </p:tavLst>
                                    </p:anim>
                                    <p:anim calcmode="lin" valueType="num">
                                      <p:cBhvr>
                                        <p:cTn id="37" dur="500"/>
                                        <p:tgtEl>
                                          <p:spTgt spid="48"/>
                                        </p:tgtEl>
                                        <p:attrNameLst>
                                          <p:attrName>ppt_h</p:attrName>
                                        </p:attrNameLst>
                                      </p:cBhvr>
                                      <p:tavLst>
                                        <p:tav tm="0">
                                          <p:val>
                                            <p:strVal val="ppt_h"/>
                                          </p:val>
                                        </p:tav>
                                        <p:tav tm="100000">
                                          <p:val>
                                            <p:strVal val="ppt_h"/>
                                          </p:val>
                                        </p:tav>
                                      </p:tavLst>
                                    </p:anim>
                                    <p:set>
                                      <p:cBhvr>
                                        <p:cTn id="38"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B9FAC6AD-4E1B-40F4-9F5C-64A251EFEEB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18" name="TextBox 17">
            <a:extLst>
              <a:ext uri="{FF2B5EF4-FFF2-40B4-BE49-F238E27FC236}">
                <a16:creationId xmlns:a16="http://schemas.microsoft.com/office/drawing/2014/main" id="{CAA06301-E9B5-699C-72F6-BB4B80EC8247}"/>
              </a:ext>
            </a:extLst>
          </p:cNvPr>
          <p:cNvSpPr txBox="1"/>
          <p:nvPr/>
        </p:nvSpPr>
        <p:spPr>
          <a:xfrm>
            <a:off x="173667" y="895468"/>
            <a:ext cx="8593816" cy="584775"/>
          </a:xfrm>
          <a:prstGeom prst="rect">
            <a:avLst/>
          </a:prstGeom>
          <a:noFill/>
        </p:spPr>
        <p:txBody>
          <a:bodyPr wrap="square">
            <a:spAutoFit/>
          </a:bodyPr>
          <a:lstStyle/>
          <a:p>
            <a:pPr marL="0" indent="0">
              <a:buNone/>
              <a:defRPr/>
            </a:pPr>
            <a:r>
              <a:rPr lang="en-US" altLang="en-US" sz="3200" b="1" dirty="0">
                <a:solidFill>
                  <a:srgbClr val="002060"/>
                </a:solidFill>
                <a:latin typeface="Arial" panose="020B0604020202020204" pitchFamily="34" charset="0"/>
                <a:cs typeface="Arial" panose="020B0604020202020204" pitchFamily="34" charset="0"/>
              </a:rPr>
              <a:t>Getting Started</a:t>
            </a:r>
          </a:p>
        </p:txBody>
      </p:sp>
      <p:sp>
        <p:nvSpPr>
          <p:cNvPr id="25" name="TextBox 24">
            <a:extLst>
              <a:ext uri="{FF2B5EF4-FFF2-40B4-BE49-F238E27FC236}">
                <a16:creationId xmlns:a16="http://schemas.microsoft.com/office/drawing/2014/main" id="{3225B858-8F1B-9719-B676-1060E92FAD3E}"/>
              </a:ext>
            </a:extLst>
          </p:cNvPr>
          <p:cNvSpPr txBox="1"/>
          <p:nvPr/>
        </p:nvSpPr>
        <p:spPr>
          <a:xfrm>
            <a:off x="555812" y="1393576"/>
            <a:ext cx="10847294" cy="5078313"/>
          </a:xfrm>
          <a:prstGeom prst="rect">
            <a:avLst/>
          </a:prstGeom>
          <a:noFill/>
        </p:spPr>
        <p:txBody>
          <a:bodyPr wrap="square">
            <a:spAutoFit/>
          </a:bodyPr>
          <a:lstStyle/>
          <a:p>
            <a:r>
              <a:rPr lang="en-US" altLang="en-US" sz="1800" b="1" dirty="0">
                <a:latin typeface="Arial" panose="020B0604020202020204" pitchFamily="34" charset="0"/>
                <a:cs typeface="Arial" panose="020B0604020202020204" pitchFamily="34" charset="0"/>
              </a:rPr>
              <a:t>Complete all sections of the assessment through dialogue with the member. </a:t>
            </a:r>
          </a:p>
          <a:p>
            <a:endParaRPr lang="en-US" altLang="en-US" b="1" dirty="0">
              <a:latin typeface="Arial" panose="020B0604020202020204" pitchFamily="34" charset="0"/>
              <a:cs typeface="Arial" panose="020B0604020202020204" pitchFamily="34" charset="0"/>
            </a:endParaRPr>
          </a:p>
          <a:p>
            <a:r>
              <a:rPr lang="en-US" altLang="en-US" sz="1800" b="1" dirty="0">
                <a:solidFill>
                  <a:schemeClr val="tx1"/>
                </a:solidFill>
                <a:latin typeface="Arial" panose="020B0604020202020204" pitchFamily="34" charset="0"/>
                <a:cs typeface="Arial" panose="020B0604020202020204" pitchFamily="34" charset="0"/>
              </a:rPr>
              <a:t>1. Look at previous assessments.</a:t>
            </a:r>
            <a:endParaRPr lang="en-US" sz="1800" dirty="0">
              <a:solidFill>
                <a:schemeClr val="tx1"/>
              </a:solidFill>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All existing members will have a previous assessment. It is helpful to look at the previous assessment so you can ensure discussion of previous limitations and any changes to those conditions. Then you should ask about any new limitations. </a:t>
            </a:r>
          </a:p>
          <a:p>
            <a:endParaRPr lang="en-US" altLang="en-US" sz="1800" b="1" dirty="0">
              <a:latin typeface="Arial" panose="020B0604020202020204" pitchFamily="34" charset="0"/>
              <a:cs typeface="Arial" panose="020B0604020202020204" pitchFamily="34" charset="0"/>
            </a:endParaRPr>
          </a:p>
          <a:p>
            <a:r>
              <a:rPr lang="en-US" altLang="en-US" sz="1800" b="1" dirty="0">
                <a:solidFill>
                  <a:schemeClr val="tx1"/>
                </a:solidFill>
                <a:latin typeface="Arial" panose="020B0604020202020204" pitchFamily="34" charset="0"/>
                <a:cs typeface="Arial" panose="020B0604020202020204" pitchFamily="34" charset="0"/>
              </a:rPr>
              <a:t>2. Assessed need based on current function.</a:t>
            </a:r>
            <a:endParaRPr lang="en-US" sz="1800" b="1" dirty="0">
              <a:solidFill>
                <a:schemeClr val="tx1"/>
              </a:solidFill>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Sometimes a member may say, “…the same as last year.” However, conditions change.</a:t>
            </a:r>
          </a:p>
          <a:p>
            <a:endParaRPr lang="en-US" sz="1800" b="1" dirty="0">
              <a:solidFill>
                <a:schemeClr val="tx1"/>
              </a:solidFill>
              <a:latin typeface="Arial" panose="020B0604020202020204" pitchFamily="34" charset="0"/>
              <a:cs typeface="Arial" panose="020B0604020202020204" pitchFamily="34" charset="0"/>
            </a:endParaRPr>
          </a:p>
          <a:p>
            <a:r>
              <a:rPr lang="en-US" sz="1800" b="1" dirty="0">
                <a:solidFill>
                  <a:schemeClr val="tx1"/>
                </a:solidFill>
                <a:latin typeface="Arial" panose="020B0604020202020204" pitchFamily="34" charset="0"/>
                <a:cs typeface="Arial" panose="020B0604020202020204" pitchFamily="34" charset="0"/>
              </a:rPr>
              <a:t>3. ILCs encouraged to attend assessments.</a:t>
            </a:r>
            <a:r>
              <a:rPr lang="en-US" sz="1800" dirty="0">
                <a:solidFill>
                  <a:schemeClr val="tx1"/>
                </a:solidFill>
                <a:latin typeface="Arial" panose="020B0604020202020204" pitchFamily="34" charset="0"/>
                <a:cs typeface="Arial" panose="020B0604020202020204" pitchFamily="34" charset="0"/>
              </a:rPr>
              <a:t> ILCs should attend assessments. The ILC is tasked with assisting members in the development of the budget. Therefore, it can be helpful for the ILC to be present to hear the member and Assessor discuss limitations and abilities.</a:t>
            </a:r>
          </a:p>
          <a:p>
            <a:endParaRPr lang="en-US" sz="1800" dirty="0">
              <a:solidFill>
                <a:schemeClr val="tx1"/>
              </a:solidFill>
              <a:latin typeface="Arial" panose="020B0604020202020204" pitchFamily="34" charset="0"/>
              <a:cs typeface="Arial" panose="020B0604020202020204" pitchFamily="34" charset="0"/>
            </a:endParaRPr>
          </a:p>
          <a:p>
            <a:r>
              <a:rPr lang="en-US" altLang="en-US" sz="1800" b="1" dirty="0">
                <a:solidFill>
                  <a:schemeClr val="tx1"/>
                </a:solidFill>
                <a:latin typeface="Arial" panose="020B0604020202020204" pitchFamily="34" charset="0"/>
                <a:cs typeface="Arial" panose="020B0604020202020204" pitchFamily="34" charset="0"/>
              </a:rPr>
              <a:t>4. Members are assessed not guardians. </a:t>
            </a:r>
            <a:r>
              <a:rPr lang="en-US" sz="1800" dirty="0">
                <a:solidFill>
                  <a:schemeClr val="tx1"/>
                </a:solidFill>
                <a:latin typeface="Arial" panose="020B0604020202020204" pitchFamily="34" charset="0"/>
                <a:cs typeface="Arial" panose="020B0604020202020204" pitchFamily="34" charset="0"/>
              </a:rPr>
              <a:t>Members are expected to actively participant in their assessment. No one other than a legal guardian can answer for a member. However, the member needs to voice their opinion about their limitations and abilities if a guardian answers. At no point should a provider participate in the assessment.  </a:t>
            </a:r>
          </a:p>
        </p:txBody>
      </p:sp>
    </p:spTree>
    <p:extLst>
      <p:ext uri="{BB962C8B-B14F-4D97-AF65-F5344CB8AC3E}">
        <p14:creationId xmlns:p14="http://schemas.microsoft.com/office/powerpoint/2010/main" val="2548463305"/>
      </p:ext>
    </p:extLst>
  </p:cSld>
  <p:clrMapOvr>
    <a:masterClrMapping/>
  </p:clrMapOvr>
  <mc:AlternateContent xmlns:mc="http://schemas.openxmlformats.org/markup-compatibility/2006">
    <mc:Choice xmlns:p14="http://schemas.microsoft.com/office/powerpoint/2010/main" Requires="p14">
      <p:transition spd="slow" p14:dur="2000" advTm="189727"/>
    </mc:Choice>
    <mc:Fallback>
      <p:transition spd="slow" advTm="189727"/>
    </mc:Fallback>
  </mc:AlternateContent>
  <p:extLst>
    <p:ext uri="{E180D4A7-C9FB-4DFB-919C-405C955672EB}">
      <p14:showEvtLst xmlns:p14="http://schemas.microsoft.com/office/powerpoint/2010/main">
        <p14:triggerEvt type="onClick" time="15697" objId="27"/>
        <p14:triggerEvt type="onClick" time="49112" objId="29"/>
        <p14:triggerEvt type="onClick" time="87117" objId="30"/>
        <p14:triggerEvt type="onClick" time="128541" objId="31"/>
      </p14:showEvtLst>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1526B95-A3DB-45B0-92EA-E63F1F0715CE}"/>
              </a:ext>
            </a:extLst>
          </p:cNvPr>
          <p:cNvSpPr txBox="1">
            <a:spLocks/>
          </p:cNvSpPr>
          <p:nvPr/>
        </p:nvSpPr>
        <p:spPr>
          <a:xfrm>
            <a:off x="249137" y="1471436"/>
            <a:ext cx="11461750" cy="46802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SzPct val="100000"/>
              <a:buNone/>
            </a:pPr>
            <a:r>
              <a:rPr lang="en-US" altLang="en-US" sz="2000" dirty="0">
                <a:latin typeface="Arial" panose="020B0604020202020204" pitchFamily="34" charset="0"/>
                <a:cs typeface="Arial" panose="020B0604020202020204" pitchFamily="34" charset="0"/>
              </a:rPr>
              <a:t>Provide sufficient information for a full picture of the medical conditions and disabilities which result in the need for support(s).  </a:t>
            </a:r>
          </a:p>
          <a:p>
            <a:pPr marL="0" indent="0">
              <a:lnSpc>
                <a:spcPct val="150000"/>
              </a:lnSpc>
              <a:spcBef>
                <a:spcPts val="0"/>
              </a:spcBef>
              <a:buSzPct val="150000"/>
              <a:buNone/>
            </a:pPr>
            <a:endParaRPr lang="en-US" altLang="en-US" sz="2000" dirty="0">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399D2ECF-6720-E779-C5C6-A8FAED3BC39E}"/>
              </a:ext>
            </a:extLst>
          </p:cNvPr>
          <p:cNvPicPr>
            <a:picLocks noChangeAspect="1"/>
          </p:cNvPicPr>
          <p:nvPr/>
        </p:nvPicPr>
        <p:blipFill>
          <a:blip r:embed="rId4"/>
          <a:stretch>
            <a:fillRect/>
          </a:stretch>
        </p:blipFill>
        <p:spPr>
          <a:xfrm>
            <a:off x="2140233" y="2448956"/>
            <a:ext cx="9746967" cy="3859595"/>
          </a:xfrm>
          <a:prstGeom prst="rect">
            <a:avLst/>
          </a:prstGeom>
          <a:solidFill>
            <a:schemeClr val="accent1">
              <a:lumMod val="20000"/>
              <a:lumOff val="80000"/>
            </a:schemeClr>
          </a:solidFill>
        </p:spPr>
      </p:pic>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73586"/>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latin typeface="Arial" panose="020B0604020202020204" pitchFamily="34" charset="0"/>
                <a:cs typeface="Arial" panose="020B0604020202020204" pitchFamily="34" charset="0"/>
              </a:rPr>
              <a:t>Diagnosis Information</a:t>
            </a:r>
          </a:p>
          <a:p>
            <a:pPr marL="0" indent="0">
              <a:buNone/>
              <a:defRPr/>
            </a:pPr>
            <a:endParaRPr lang="en-US" altLang="en-US" sz="3600" b="1"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9A12EDFF-572E-FC95-75BA-8FF17407DFB6}"/>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pSp>
        <p:nvGrpSpPr>
          <p:cNvPr id="47" name="Group 46">
            <a:extLst>
              <a:ext uri="{FF2B5EF4-FFF2-40B4-BE49-F238E27FC236}">
                <a16:creationId xmlns:a16="http://schemas.microsoft.com/office/drawing/2014/main" id="{73B0304C-3058-82D9-23E5-52D8D9E8C8DD}"/>
              </a:ext>
            </a:extLst>
          </p:cNvPr>
          <p:cNvGrpSpPr/>
          <p:nvPr/>
        </p:nvGrpSpPr>
        <p:grpSpPr>
          <a:xfrm>
            <a:off x="7396373" y="4885120"/>
            <a:ext cx="3176377" cy="462791"/>
            <a:chOff x="7448791" y="2246022"/>
            <a:chExt cx="3517626" cy="462791"/>
          </a:xfrm>
        </p:grpSpPr>
        <p:sp>
          <p:nvSpPr>
            <p:cNvPr id="44" name="Rectangle 43">
              <a:extLst>
                <a:ext uri="{FF2B5EF4-FFF2-40B4-BE49-F238E27FC236}">
                  <a16:creationId xmlns:a16="http://schemas.microsoft.com/office/drawing/2014/main" id="{CBDE63C3-8330-9103-75CD-249437F025CA}"/>
                </a:ext>
              </a:extLst>
            </p:cNvPr>
            <p:cNvSpPr/>
            <p:nvPr/>
          </p:nvSpPr>
          <p:spPr>
            <a:xfrm>
              <a:off x="7526136" y="2246022"/>
              <a:ext cx="3440281" cy="387771"/>
            </a:xfrm>
            <a:prstGeom prst="rect">
              <a:avLst/>
            </a:prstGeom>
            <a:solidFill>
              <a:srgbClr val="FFFF00">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ame 40">
              <a:extLst>
                <a:ext uri="{FF2B5EF4-FFF2-40B4-BE49-F238E27FC236}">
                  <a16:creationId xmlns:a16="http://schemas.microsoft.com/office/drawing/2014/main" id="{FB2F2F23-CDD6-51B1-A7FD-B1505C442D28}"/>
                </a:ext>
              </a:extLst>
            </p:cNvPr>
            <p:cNvSpPr/>
            <p:nvPr/>
          </p:nvSpPr>
          <p:spPr>
            <a:xfrm>
              <a:off x="7448791" y="2246022"/>
              <a:ext cx="3517625" cy="462791"/>
            </a:xfrm>
            <a:prstGeom prst="frame">
              <a:avLst>
                <a:gd name="adj1" fmla="val 12239"/>
              </a:avLst>
            </a:pr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6" name="Group 45">
            <a:extLst>
              <a:ext uri="{FF2B5EF4-FFF2-40B4-BE49-F238E27FC236}">
                <a16:creationId xmlns:a16="http://schemas.microsoft.com/office/drawing/2014/main" id="{F488CBC6-D869-C158-C4E9-BC03364592BF}"/>
              </a:ext>
            </a:extLst>
          </p:cNvPr>
          <p:cNvGrpSpPr/>
          <p:nvPr/>
        </p:nvGrpSpPr>
        <p:grpSpPr>
          <a:xfrm>
            <a:off x="2068717" y="2426562"/>
            <a:ext cx="5859397" cy="487196"/>
            <a:chOff x="1440177" y="2427454"/>
            <a:chExt cx="5859397" cy="487196"/>
          </a:xfrm>
        </p:grpSpPr>
        <p:sp>
          <p:nvSpPr>
            <p:cNvPr id="43" name="Rectangle 42">
              <a:extLst>
                <a:ext uri="{FF2B5EF4-FFF2-40B4-BE49-F238E27FC236}">
                  <a16:creationId xmlns:a16="http://schemas.microsoft.com/office/drawing/2014/main" id="{F23A4488-5AAC-8943-E883-EBA717C7436B}"/>
                </a:ext>
              </a:extLst>
            </p:cNvPr>
            <p:cNvSpPr/>
            <p:nvPr/>
          </p:nvSpPr>
          <p:spPr>
            <a:xfrm>
              <a:off x="1440177" y="2438292"/>
              <a:ext cx="5859397" cy="382753"/>
            </a:xfrm>
            <a:prstGeom prst="rect">
              <a:avLst/>
            </a:prstGeom>
            <a:solidFill>
              <a:srgbClr val="FFFF00">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ame 41">
              <a:extLst>
                <a:ext uri="{FF2B5EF4-FFF2-40B4-BE49-F238E27FC236}">
                  <a16:creationId xmlns:a16="http://schemas.microsoft.com/office/drawing/2014/main" id="{5923EF19-76E7-9D4A-2344-F5E048E5927F}"/>
                </a:ext>
              </a:extLst>
            </p:cNvPr>
            <p:cNvSpPr/>
            <p:nvPr/>
          </p:nvSpPr>
          <p:spPr>
            <a:xfrm flipH="1">
              <a:off x="1440177" y="2427454"/>
              <a:ext cx="5859397" cy="487196"/>
            </a:xfrm>
            <a:prstGeom prst="frame">
              <a:avLst>
                <a:gd name="adj1" fmla="val 12239"/>
              </a:avLst>
            </a:pr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Rectangle: Rounded Corners 1">
            <a:extLst>
              <a:ext uri="{FF2B5EF4-FFF2-40B4-BE49-F238E27FC236}">
                <a16:creationId xmlns:a16="http://schemas.microsoft.com/office/drawing/2014/main" id="{A6E7BF3C-9338-18BF-A2FE-41C6D0AF9097}"/>
              </a:ext>
            </a:extLst>
          </p:cNvPr>
          <p:cNvSpPr/>
          <p:nvPr/>
        </p:nvSpPr>
        <p:spPr>
          <a:xfrm>
            <a:off x="9850119" y="279109"/>
            <a:ext cx="2037081" cy="1112223"/>
          </a:xfrm>
          <a:prstGeom prst="roundRect">
            <a:avLst/>
          </a:prstGeom>
          <a:solidFill>
            <a:srgbClr val="009999"/>
          </a:solidFill>
          <a:scene3d>
            <a:camera prst="orthographicFront"/>
            <a:lightRig rig="flood" dir="t"/>
          </a:scene3d>
          <a:sp3d extrusionH="50800" prstMaterial="dkEdge">
            <a:bevelT w="114300" h="95250" prst="artDeco"/>
          </a:sp3d>
        </p:spPr>
        <p:style>
          <a:lnRef idx="2">
            <a:schemeClr val="accent1">
              <a:shade val="15000"/>
            </a:schemeClr>
          </a:lnRef>
          <a:fillRef idx="1">
            <a:schemeClr val="accent1"/>
          </a:fillRef>
          <a:effectRef idx="0">
            <a:schemeClr val="accent1"/>
          </a:effectRef>
          <a:fontRef idx="minor">
            <a:schemeClr val="lt1"/>
          </a:fontRef>
        </p:style>
        <p:txBody>
          <a:bodyPr lIns="91440" rIns="1005840" rtlCol="0" anchor="ctr"/>
          <a:lstStyle/>
          <a:p>
            <a:pPr algn="ctr"/>
            <a:r>
              <a:rPr lang="en-US" b="1" dirty="0"/>
              <a:t>Click for Next </a:t>
            </a:r>
          </a:p>
        </p:txBody>
      </p:sp>
      <p:sp>
        <p:nvSpPr>
          <p:cNvPr id="3" name="Action Button: Go Back or Previous 2">
            <a:hlinkClick r:id="rId5" action="ppaction://hlinksldjump" highlightClick="1"/>
            <a:extLst>
              <a:ext uri="{FF2B5EF4-FFF2-40B4-BE49-F238E27FC236}">
                <a16:creationId xmlns:a16="http://schemas.microsoft.com/office/drawing/2014/main" id="{EC961E07-508F-AF44-2D63-7E937A1F53FE}"/>
              </a:ext>
            </a:extLst>
          </p:cNvPr>
          <p:cNvSpPr/>
          <p:nvPr/>
        </p:nvSpPr>
        <p:spPr>
          <a:xfrm>
            <a:off x="10971680" y="549449"/>
            <a:ext cx="720471" cy="626301"/>
          </a:xfrm>
          <a:prstGeom prst="actionButtonBackPrevious">
            <a:avLst/>
          </a:prstGeom>
          <a:solidFill>
            <a:schemeClr val="accent1">
              <a:lumMod val="20000"/>
              <a:lumOff val="80000"/>
            </a:schemeClr>
          </a:solidFill>
          <a:ln w="38100">
            <a:solidFill>
              <a:srgbClr val="006666"/>
            </a:solidFill>
          </a:ln>
          <a:scene3d>
            <a:camera prst="orthographicFront"/>
            <a:lightRig rig="threePt" dir="t"/>
          </a:scene3d>
          <a:sp3d contour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6E55A4B-D8C6-6256-8862-D4EC3A738CAD}"/>
              </a:ext>
            </a:extLst>
          </p:cNvPr>
          <p:cNvSpPr txBox="1"/>
          <p:nvPr/>
        </p:nvSpPr>
        <p:spPr>
          <a:xfrm>
            <a:off x="1044363" y="3115586"/>
            <a:ext cx="6321952" cy="3365024"/>
          </a:xfrm>
          <a:prstGeom prst="rect">
            <a:avLst/>
          </a:prstGeom>
          <a:solidFill>
            <a:srgbClr val="009999"/>
          </a:solidFill>
        </p:spPr>
        <p:txBody>
          <a:bodyPr wrap="square">
            <a:spAutoFit/>
          </a:bodyPr>
          <a:lstStyle/>
          <a:p>
            <a:pPr>
              <a:lnSpc>
                <a:spcPct val="150000"/>
              </a:lnSpc>
              <a:spcBef>
                <a:spcPts val="0"/>
              </a:spcBef>
            </a:pPr>
            <a:r>
              <a:rPr lang="en-US" altLang="en-US" b="1" dirty="0">
                <a:solidFill>
                  <a:schemeClr val="bg1"/>
                </a:solidFill>
                <a:latin typeface="Arial" panose="020B0604020202020204" pitchFamily="34" charset="0"/>
                <a:cs typeface="Arial" panose="020B0604020202020204" pitchFamily="34" charset="0"/>
              </a:rPr>
              <a:t>For example: </a:t>
            </a:r>
          </a:p>
          <a:p>
            <a:pPr marL="285750" indent="-285750">
              <a:lnSpc>
                <a:spcPct val="150000"/>
              </a:lnSpc>
              <a:buSzPct val="150000"/>
              <a:buFont typeface="Arial" panose="020B0604020202020204" pitchFamily="34" charset="0"/>
              <a:buChar char="•"/>
            </a:pPr>
            <a:r>
              <a:rPr lang="en-US" altLang="en-US" b="1" dirty="0">
                <a:solidFill>
                  <a:schemeClr val="bg1"/>
                </a:solidFill>
                <a:latin typeface="Arial" panose="020B0604020202020204" pitchFamily="34" charset="0"/>
                <a:cs typeface="Arial" panose="020B0604020202020204" pitchFamily="34" charset="0"/>
              </a:rPr>
              <a:t>Is the condition a result of injury? If so, indicate how this occurred? </a:t>
            </a:r>
          </a:p>
          <a:p>
            <a:pPr marL="285750" indent="-285750">
              <a:lnSpc>
                <a:spcPct val="150000"/>
              </a:lnSpc>
              <a:buSzPct val="150000"/>
              <a:buFont typeface="Arial" panose="020B0604020202020204" pitchFamily="34" charset="0"/>
              <a:buChar char="•"/>
            </a:pPr>
            <a:r>
              <a:rPr lang="en-US" altLang="en-US" b="1" dirty="0">
                <a:solidFill>
                  <a:schemeClr val="bg1"/>
                </a:solidFill>
                <a:latin typeface="Arial" panose="020B0604020202020204" pitchFamily="34" charset="0"/>
                <a:cs typeface="Arial" panose="020B0604020202020204" pitchFamily="34" charset="0"/>
              </a:rPr>
              <a:t>If the member takes medication(s) for a condition, is the condition controlled or uncontrolled? </a:t>
            </a:r>
          </a:p>
          <a:p>
            <a:pPr marL="285750" indent="-285750">
              <a:lnSpc>
                <a:spcPct val="150000"/>
              </a:lnSpc>
              <a:buSzPct val="150000"/>
              <a:buFont typeface="Arial" panose="020B0604020202020204" pitchFamily="34" charset="0"/>
              <a:buChar char="•"/>
            </a:pPr>
            <a:r>
              <a:rPr lang="en-US" altLang="en-US" b="1" dirty="0">
                <a:solidFill>
                  <a:schemeClr val="bg1"/>
                </a:solidFill>
                <a:latin typeface="Arial" panose="020B0604020202020204" pitchFamily="34" charset="0"/>
                <a:cs typeface="Arial" panose="020B0604020202020204" pitchFamily="34" charset="0"/>
              </a:rPr>
              <a:t>If a condition can impact the member in a lot of ways, make sure to provide the details, e.g., Cerebral Palsy, Arthritis, Paralysis, etc.</a:t>
            </a:r>
          </a:p>
        </p:txBody>
      </p:sp>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57BD566C-C068-54FD-69C2-F9951466D8B9}"/>
                  </a:ext>
                </a:extLst>
              </p14:cNvPr>
              <p14:cNvContentPartPr/>
              <p14:nvPr/>
            </p14:nvContentPartPr>
            <p14:xfrm>
              <a:off x="10987832" y="5147936"/>
              <a:ext cx="360" cy="360"/>
            </p14:xfrm>
          </p:contentPart>
        </mc:Choice>
        <mc:Fallback xmlns="">
          <p:pic>
            <p:nvPicPr>
              <p:cNvPr id="11" name="Ink 10">
                <a:extLst>
                  <a:ext uri="{FF2B5EF4-FFF2-40B4-BE49-F238E27FC236}">
                    <a16:creationId xmlns:a16="http://schemas.microsoft.com/office/drawing/2014/main" id="{57BD566C-C068-54FD-69C2-F9951466D8B9}"/>
                  </a:ext>
                </a:extLst>
              </p:cNvPr>
              <p:cNvPicPr/>
              <p:nvPr/>
            </p:nvPicPr>
            <p:blipFill>
              <a:blip r:embed="rId9"/>
              <a:stretch>
                <a:fillRect/>
              </a:stretch>
            </p:blipFill>
            <p:spPr>
              <a:xfrm>
                <a:off x="10951832" y="51122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69F6A3D0-2744-E75F-EBF4-7914D28E711C}"/>
                  </a:ext>
                </a:extLst>
              </p14:cNvPr>
              <p14:cNvContentPartPr/>
              <p14:nvPr/>
            </p14:nvContentPartPr>
            <p14:xfrm>
              <a:off x="10896032" y="5147936"/>
              <a:ext cx="360" cy="360"/>
            </p14:xfrm>
          </p:contentPart>
        </mc:Choice>
        <mc:Fallback xmlns="">
          <p:pic>
            <p:nvPicPr>
              <p:cNvPr id="12" name="Ink 11">
                <a:extLst>
                  <a:ext uri="{FF2B5EF4-FFF2-40B4-BE49-F238E27FC236}">
                    <a16:creationId xmlns:a16="http://schemas.microsoft.com/office/drawing/2014/main" id="{69F6A3D0-2744-E75F-EBF4-7914D28E711C}"/>
                  </a:ext>
                </a:extLst>
              </p:cNvPr>
              <p:cNvPicPr/>
              <p:nvPr/>
            </p:nvPicPr>
            <p:blipFill>
              <a:blip r:embed="rId9"/>
              <a:stretch>
                <a:fillRect/>
              </a:stretch>
            </p:blipFill>
            <p:spPr>
              <a:xfrm>
                <a:off x="10860032" y="5112296"/>
                <a:ext cx="72000" cy="72000"/>
              </a:xfrm>
              <a:prstGeom prst="rect">
                <a:avLst/>
              </a:prstGeom>
            </p:spPr>
          </p:pic>
        </mc:Fallback>
      </mc:AlternateContent>
      <p:grpSp>
        <p:nvGrpSpPr>
          <p:cNvPr id="21" name="Group 20">
            <a:extLst>
              <a:ext uri="{FF2B5EF4-FFF2-40B4-BE49-F238E27FC236}">
                <a16:creationId xmlns:a16="http://schemas.microsoft.com/office/drawing/2014/main" id="{CCE50E09-AEF8-C7A0-A9F0-FB69E82AF402}"/>
              </a:ext>
            </a:extLst>
          </p:cNvPr>
          <p:cNvGrpSpPr/>
          <p:nvPr/>
        </p:nvGrpSpPr>
        <p:grpSpPr>
          <a:xfrm>
            <a:off x="10642232" y="5147936"/>
            <a:ext cx="184680" cy="23400"/>
            <a:chOff x="10642232" y="5147936"/>
            <a:chExt cx="184680" cy="23400"/>
          </a:xfrm>
        </p:grpSpPr>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700FF613-1C96-92CC-2942-42FEA5C9B303}"/>
                    </a:ext>
                  </a:extLst>
                </p14:cNvPr>
                <p14:cNvContentPartPr/>
                <p14:nvPr/>
              </p14:nvContentPartPr>
              <p14:xfrm>
                <a:off x="10826552" y="5155856"/>
                <a:ext cx="360" cy="360"/>
              </p14:xfrm>
            </p:contentPart>
          </mc:Choice>
          <mc:Fallback xmlns="">
            <p:pic>
              <p:nvPicPr>
                <p:cNvPr id="13" name="Ink 12">
                  <a:extLst>
                    <a:ext uri="{FF2B5EF4-FFF2-40B4-BE49-F238E27FC236}">
                      <a16:creationId xmlns:a16="http://schemas.microsoft.com/office/drawing/2014/main" id="{700FF613-1C96-92CC-2942-42FEA5C9B303}"/>
                    </a:ext>
                  </a:extLst>
                </p:cNvPr>
                <p:cNvPicPr/>
                <p:nvPr/>
              </p:nvPicPr>
              <p:blipFill>
                <a:blip r:embed="rId9"/>
                <a:stretch>
                  <a:fillRect/>
                </a:stretch>
              </p:blipFill>
              <p:spPr>
                <a:xfrm>
                  <a:off x="10790912" y="51198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2D0AC0A0-2708-E959-3301-8FB2FC3E1649}"/>
                    </a:ext>
                  </a:extLst>
                </p14:cNvPr>
                <p14:cNvContentPartPr/>
                <p14:nvPr/>
              </p14:nvContentPartPr>
              <p14:xfrm>
                <a:off x="10788392" y="5155856"/>
                <a:ext cx="360" cy="360"/>
              </p14:xfrm>
            </p:contentPart>
          </mc:Choice>
          <mc:Fallback xmlns="">
            <p:pic>
              <p:nvPicPr>
                <p:cNvPr id="14" name="Ink 13">
                  <a:extLst>
                    <a:ext uri="{FF2B5EF4-FFF2-40B4-BE49-F238E27FC236}">
                      <a16:creationId xmlns:a16="http://schemas.microsoft.com/office/drawing/2014/main" id="{2D0AC0A0-2708-E959-3301-8FB2FC3E1649}"/>
                    </a:ext>
                  </a:extLst>
                </p:cNvPr>
                <p:cNvPicPr/>
                <p:nvPr/>
              </p:nvPicPr>
              <p:blipFill>
                <a:blip r:embed="rId9"/>
                <a:stretch>
                  <a:fillRect/>
                </a:stretch>
              </p:blipFill>
              <p:spPr>
                <a:xfrm>
                  <a:off x="10752392" y="51198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E1BA049C-7CD1-3873-9CF2-68C01C41EF47}"/>
                    </a:ext>
                  </a:extLst>
                </p14:cNvPr>
                <p14:cNvContentPartPr/>
                <p14:nvPr/>
              </p14:nvContentPartPr>
              <p14:xfrm>
                <a:off x="10741952" y="5170976"/>
                <a:ext cx="360" cy="360"/>
              </p14:xfrm>
            </p:contentPart>
          </mc:Choice>
          <mc:Fallback xmlns="">
            <p:pic>
              <p:nvPicPr>
                <p:cNvPr id="16" name="Ink 15">
                  <a:extLst>
                    <a:ext uri="{FF2B5EF4-FFF2-40B4-BE49-F238E27FC236}">
                      <a16:creationId xmlns:a16="http://schemas.microsoft.com/office/drawing/2014/main" id="{E1BA049C-7CD1-3873-9CF2-68C01C41EF47}"/>
                    </a:ext>
                  </a:extLst>
                </p:cNvPr>
                <p:cNvPicPr/>
                <p:nvPr/>
              </p:nvPicPr>
              <p:blipFill>
                <a:blip r:embed="rId9"/>
                <a:stretch>
                  <a:fillRect/>
                </a:stretch>
              </p:blipFill>
              <p:spPr>
                <a:xfrm>
                  <a:off x="10706312" y="513533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B7FEE0BF-A17C-0515-BBFA-273482DF1212}"/>
                    </a:ext>
                  </a:extLst>
                </p14:cNvPr>
                <p14:cNvContentPartPr/>
                <p14:nvPr/>
              </p14:nvContentPartPr>
              <p14:xfrm>
                <a:off x="10695872" y="5147936"/>
                <a:ext cx="360" cy="360"/>
              </p14:xfrm>
            </p:contentPart>
          </mc:Choice>
          <mc:Fallback xmlns="">
            <p:pic>
              <p:nvPicPr>
                <p:cNvPr id="18" name="Ink 17">
                  <a:extLst>
                    <a:ext uri="{FF2B5EF4-FFF2-40B4-BE49-F238E27FC236}">
                      <a16:creationId xmlns:a16="http://schemas.microsoft.com/office/drawing/2014/main" id="{B7FEE0BF-A17C-0515-BBFA-273482DF1212}"/>
                    </a:ext>
                  </a:extLst>
                </p:cNvPr>
                <p:cNvPicPr/>
                <p:nvPr/>
              </p:nvPicPr>
              <p:blipFill>
                <a:blip r:embed="rId9"/>
                <a:stretch>
                  <a:fillRect/>
                </a:stretch>
              </p:blipFill>
              <p:spPr>
                <a:xfrm>
                  <a:off x="10660232" y="51122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815645AF-D55B-DA7B-26D7-B35B03775B09}"/>
                    </a:ext>
                  </a:extLst>
                </p14:cNvPr>
                <p14:cNvContentPartPr/>
                <p14:nvPr/>
              </p14:nvContentPartPr>
              <p14:xfrm>
                <a:off x="10642232" y="5155856"/>
                <a:ext cx="360" cy="360"/>
              </p14:xfrm>
            </p:contentPart>
          </mc:Choice>
          <mc:Fallback xmlns="">
            <p:pic>
              <p:nvPicPr>
                <p:cNvPr id="20" name="Ink 19">
                  <a:extLst>
                    <a:ext uri="{FF2B5EF4-FFF2-40B4-BE49-F238E27FC236}">
                      <a16:creationId xmlns:a16="http://schemas.microsoft.com/office/drawing/2014/main" id="{815645AF-D55B-DA7B-26D7-B35B03775B09}"/>
                    </a:ext>
                  </a:extLst>
                </p:cNvPr>
                <p:cNvPicPr/>
                <p:nvPr/>
              </p:nvPicPr>
              <p:blipFill>
                <a:blip r:embed="rId9"/>
                <a:stretch>
                  <a:fillRect/>
                </a:stretch>
              </p:blipFill>
              <p:spPr>
                <a:xfrm>
                  <a:off x="10606592" y="5119856"/>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CCC94E3C-6BFE-D428-D99B-4A993CAC66C5}"/>
                  </a:ext>
                </a:extLst>
              </p14:cNvPr>
              <p14:cNvContentPartPr/>
              <p14:nvPr/>
            </p14:nvContentPartPr>
            <p14:xfrm>
              <a:off x="10626752" y="5079176"/>
              <a:ext cx="360" cy="360"/>
            </p14:xfrm>
          </p:contentPart>
        </mc:Choice>
        <mc:Fallback xmlns="">
          <p:pic>
            <p:nvPicPr>
              <p:cNvPr id="22" name="Ink 21">
                <a:extLst>
                  <a:ext uri="{FF2B5EF4-FFF2-40B4-BE49-F238E27FC236}">
                    <a16:creationId xmlns:a16="http://schemas.microsoft.com/office/drawing/2014/main" id="{CCC94E3C-6BFE-D428-D99B-4A993CAC66C5}"/>
                  </a:ext>
                </a:extLst>
              </p:cNvPr>
              <p:cNvPicPr/>
              <p:nvPr/>
            </p:nvPicPr>
            <p:blipFill>
              <a:blip r:embed="rId9"/>
              <a:stretch>
                <a:fillRect/>
              </a:stretch>
            </p:blipFill>
            <p:spPr>
              <a:xfrm>
                <a:off x="10590752" y="504317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A7500DA5-59E9-D416-3680-206B52071DD0}"/>
                  </a:ext>
                </a:extLst>
              </p14:cNvPr>
              <p14:cNvContentPartPr/>
              <p14:nvPr/>
            </p14:nvContentPartPr>
            <p14:xfrm>
              <a:off x="10657712" y="5040296"/>
              <a:ext cx="360" cy="360"/>
            </p14:xfrm>
          </p:contentPart>
        </mc:Choice>
        <mc:Fallback xmlns="">
          <p:pic>
            <p:nvPicPr>
              <p:cNvPr id="23" name="Ink 22">
                <a:extLst>
                  <a:ext uri="{FF2B5EF4-FFF2-40B4-BE49-F238E27FC236}">
                    <a16:creationId xmlns:a16="http://schemas.microsoft.com/office/drawing/2014/main" id="{A7500DA5-59E9-D416-3680-206B52071DD0}"/>
                  </a:ext>
                </a:extLst>
              </p:cNvPr>
              <p:cNvPicPr/>
              <p:nvPr/>
            </p:nvPicPr>
            <p:blipFill>
              <a:blip r:embed="rId9"/>
              <a:stretch>
                <a:fillRect/>
              </a:stretch>
            </p:blipFill>
            <p:spPr>
              <a:xfrm>
                <a:off x="10621712" y="50046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DBDD7D85-40E3-9FD9-A1BE-EE7904A0439B}"/>
                  </a:ext>
                </a:extLst>
              </p14:cNvPr>
              <p14:cNvContentPartPr/>
              <p14:nvPr/>
            </p14:nvContentPartPr>
            <p14:xfrm>
              <a:off x="10703792" y="5056136"/>
              <a:ext cx="346680" cy="28080"/>
            </p14:xfrm>
          </p:contentPart>
        </mc:Choice>
        <mc:Fallback xmlns="">
          <p:pic>
            <p:nvPicPr>
              <p:cNvPr id="24" name="Ink 23">
                <a:extLst>
                  <a:ext uri="{FF2B5EF4-FFF2-40B4-BE49-F238E27FC236}">
                    <a16:creationId xmlns:a16="http://schemas.microsoft.com/office/drawing/2014/main" id="{DBDD7D85-40E3-9FD9-A1BE-EE7904A0439B}"/>
                  </a:ext>
                </a:extLst>
              </p:cNvPr>
              <p:cNvPicPr/>
              <p:nvPr/>
            </p:nvPicPr>
            <p:blipFill>
              <a:blip r:embed="rId19"/>
              <a:stretch>
                <a:fillRect/>
              </a:stretch>
            </p:blipFill>
            <p:spPr>
              <a:xfrm>
                <a:off x="10667792" y="5020136"/>
                <a:ext cx="418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16603816-A9D1-65B0-C1CE-15D072DA2EDB}"/>
                  </a:ext>
                </a:extLst>
              </p14:cNvPr>
              <p14:cNvContentPartPr/>
              <p14:nvPr/>
            </p14:nvContentPartPr>
            <p14:xfrm>
              <a:off x="10703792" y="5070896"/>
              <a:ext cx="395640" cy="8640"/>
            </p14:xfrm>
          </p:contentPart>
        </mc:Choice>
        <mc:Fallback xmlns="">
          <p:pic>
            <p:nvPicPr>
              <p:cNvPr id="25" name="Ink 24">
                <a:extLst>
                  <a:ext uri="{FF2B5EF4-FFF2-40B4-BE49-F238E27FC236}">
                    <a16:creationId xmlns:a16="http://schemas.microsoft.com/office/drawing/2014/main" id="{16603816-A9D1-65B0-C1CE-15D072DA2EDB}"/>
                  </a:ext>
                </a:extLst>
              </p:cNvPr>
              <p:cNvPicPr/>
              <p:nvPr/>
            </p:nvPicPr>
            <p:blipFill>
              <a:blip r:embed="rId21"/>
              <a:stretch>
                <a:fillRect/>
              </a:stretch>
            </p:blipFill>
            <p:spPr>
              <a:xfrm>
                <a:off x="10667792" y="5035256"/>
                <a:ext cx="467280" cy="80280"/>
              </a:xfrm>
              <a:prstGeom prst="rect">
                <a:avLst/>
              </a:prstGeom>
            </p:spPr>
          </p:pic>
        </mc:Fallback>
      </mc:AlternateContent>
      <p:grpSp>
        <p:nvGrpSpPr>
          <p:cNvPr id="17" name="Group 16">
            <a:extLst>
              <a:ext uri="{FF2B5EF4-FFF2-40B4-BE49-F238E27FC236}">
                <a16:creationId xmlns:a16="http://schemas.microsoft.com/office/drawing/2014/main" id="{DABD983F-54B7-D807-A15C-0FCEEA8BBD91}"/>
              </a:ext>
            </a:extLst>
          </p:cNvPr>
          <p:cNvGrpSpPr/>
          <p:nvPr/>
        </p:nvGrpSpPr>
        <p:grpSpPr>
          <a:xfrm>
            <a:off x="7396373" y="5474718"/>
            <a:ext cx="4484477" cy="623561"/>
            <a:chOff x="1440177" y="2427454"/>
            <a:chExt cx="5859397" cy="487196"/>
          </a:xfrm>
        </p:grpSpPr>
        <p:sp>
          <p:nvSpPr>
            <p:cNvPr id="19" name="Rectangle 18">
              <a:extLst>
                <a:ext uri="{FF2B5EF4-FFF2-40B4-BE49-F238E27FC236}">
                  <a16:creationId xmlns:a16="http://schemas.microsoft.com/office/drawing/2014/main" id="{F4FF9BCE-86A4-88E0-273B-32236280EC9B}"/>
                </a:ext>
              </a:extLst>
            </p:cNvPr>
            <p:cNvSpPr/>
            <p:nvPr/>
          </p:nvSpPr>
          <p:spPr>
            <a:xfrm>
              <a:off x="1440177" y="2438292"/>
              <a:ext cx="5859397" cy="382753"/>
            </a:xfrm>
            <a:prstGeom prst="rect">
              <a:avLst/>
            </a:prstGeom>
            <a:solidFill>
              <a:srgbClr val="FFFF00">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ame 25">
              <a:extLst>
                <a:ext uri="{FF2B5EF4-FFF2-40B4-BE49-F238E27FC236}">
                  <a16:creationId xmlns:a16="http://schemas.microsoft.com/office/drawing/2014/main" id="{00A62EB4-55BB-5BBD-57C5-5DE1EC3C4BDC}"/>
                </a:ext>
              </a:extLst>
            </p:cNvPr>
            <p:cNvSpPr/>
            <p:nvPr/>
          </p:nvSpPr>
          <p:spPr>
            <a:xfrm flipH="1">
              <a:off x="1440177" y="2427454"/>
              <a:ext cx="5859397" cy="487196"/>
            </a:xfrm>
            <a:prstGeom prst="frame">
              <a:avLst>
                <a:gd name="adj1" fmla="val 12239"/>
              </a:avLst>
            </a:pr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54880627"/>
      </p:ext>
    </p:extLst>
  </p:cSld>
  <p:clrMapOvr>
    <a:masterClrMapping/>
  </p:clrMapOvr>
  <mc:AlternateContent xmlns:mc="http://schemas.openxmlformats.org/markup-compatibility/2006" xmlns:p14="http://schemas.microsoft.com/office/powerpoint/2010/main">
    <mc:Choice Requires="p14">
      <p:transition spd="slow" p14:dur="2000" advTm="191702"/>
    </mc:Choice>
    <mc:Fallback xmlns="">
      <p:transition spd="slow" advTm="191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46"/>
                                        </p:tgtEl>
                                        <p:attrNameLst>
                                          <p:attrName>ppt_w</p:attrName>
                                        </p:attrNameLst>
                                      </p:cBhvr>
                                      <p:tavLst>
                                        <p:tav tm="0">
                                          <p:val>
                                            <p:strVal val="ppt_w"/>
                                          </p:val>
                                        </p:tav>
                                        <p:tav tm="100000">
                                          <p:val>
                                            <p:fltVal val="0"/>
                                          </p:val>
                                        </p:tav>
                                      </p:tavLst>
                                    </p:anim>
                                    <p:anim calcmode="lin" valueType="num">
                                      <p:cBhvr>
                                        <p:cTn id="19" dur="500"/>
                                        <p:tgtEl>
                                          <p:spTgt spid="46"/>
                                        </p:tgtEl>
                                        <p:attrNameLst>
                                          <p:attrName>ppt_h</p:attrName>
                                        </p:attrNameLst>
                                      </p:cBhvr>
                                      <p:tavLst>
                                        <p:tav tm="0">
                                          <p:val>
                                            <p:strVal val="ppt_h"/>
                                          </p:val>
                                        </p:tav>
                                        <p:tav tm="100000">
                                          <p:val>
                                            <p:strVal val="ppt_h"/>
                                          </p:val>
                                        </p:tav>
                                      </p:tavLst>
                                    </p:anim>
                                    <p:set>
                                      <p:cBhvr>
                                        <p:cTn id="20" dur="1" fill="hold">
                                          <p:stCondLst>
                                            <p:cond delay="499"/>
                                          </p:stCondLst>
                                        </p:cTn>
                                        <p:tgtEl>
                                          <p:spTgt spid="4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nodeType="clickEffect">
                                  <p:stCondLst>
                                    <p:cond delay="0"/>
                                  </p:stCondLst>
                                  <p:childTnLst>
                                    <p:anim calcmode="lin" valueType="num">
                                      <p:cBhvr>
                                        <p:cTn id="24" dur="500"/>
                                        <p:tgtEl>
                                          <p:spTgt spid="17"/>
                                        </p:tgtEl>
                                        <p:attrNameLst>
                                          <p:attrName>ppt_w</p:attrName>
                                        </p:attrNameLst>
                                      </p:cBhvr>
                                      <p:tavLst>
                                        <p:tav tm="0">
                                          <p:val>
                                            <p:strVal val="ppt_w"/>
                                          </p:val>
                                        </p:tav>
                                        <p:tav tm="100000">
                                          <p:val>
                                            <p:fltVal val="0"/>
                                          </p:val>
                                        </p:tav>
                                      </p:tavLst>
                                    </p:anim>
                                    <p:anim calcmode="lin" valueType="num">
                                      <p:cBhvr>
                                        <p:cTn id="25" dur="500"/>
                                        <p:tgtEl>
                                          <p:spTgt spid="17"/>
                                        </p:tgtEl>
                                        <p:attrNameLst>
                                          <p:attrName>ppt_h</p:attrName>
                                        </p:attrNameLst>
                                      </p:cBhvr>
                                      <p:tavLst>
                                        <p:tav tm="0">
                                          <p:val>
                                            <p:strVal val="ppt_h"/>
                                          </p:val>
                                        </p:tav>
                                        <p:tav tm="100000">
                                          <p:val>
                                            <p:strVal val="ppt_h"/>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edge">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xit" presetSubtype="10" fill="hold" nodeType="clickEffect">
                                  <p:stCondLst>
                                    <p:cond delay="0"/>
                                  </p:stCondLst>
                                  <p:childTnLst>
                                    <p:anim calcmode="lin" valueType="num">
                                      <p:cBhvr>
                                        <p:cTn id="41" dur="500"/>
                                        <p:tgtEl>
                                          <p:spTgt spid="47"/>
                                        </p:tgtEl>
                                        <p:attrNameLst>
                                          <p:attrName>ppt_w</p:attrName>
                                        </p:attrNameLst>
                                      </p:cBhvr>
                                      <p:tavLst>
                                        <p:tav tm="0">
                                          <p:val>
                                            <p:strVal val="ppt_w"/>
                                          </p:val>
                                        </p:tav>
                                        <p:tav tm="100000">
                                          <p:val>
                                            <p:fltVal val="0"/>
                                          </p:val>
                                        </p:tav>
                                      </p:tavLst>
                                    </p:anim>
                                    <p:anim calcmode="lin" valueType="num">
                                      <p:cBhvr>
                                        <p:cTn id="42" dur="500"/>
                                        <p:tgtEl>
                                          <p:spTgt spid="47"/>
                                        </p:tgtEl>
                                        <p:attrNameLst>
                                          <p:attrName>ppt_h</p:attrName>
                                        </p:attrNameLst>
                                      </p:cBhvr>
                                      <p:tavLst>
                                        <p:tav tm="0">
                                          <p:val>
                                            <p:strVal val="ppt_h"/>
                                          </p:val>
                                        </p:tav>
                                        <p:tav tm="100000">
                                          <p:val>
                                            <p:strVal val="ppt_h"/>
                                          </p:val>
                                        </p:tav>
                                      </p:tavLst>
                                    </p:anim>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4" name="Title 2">
            <a:extLst>
              <a:ext uri="{FF2B5EF4-FFF2-40B4-BE49-F238E27FC236}">
                <a16:creationId xmlns:a16="http://schemas.microsoft.com/office/drawing/2014/main" id="{5154101C-724A-4D1E-448D-47238974C845}"/>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aphicFrame>
        <p:nvGraphicFramePr>
          <p:cNvPr id="5" name="Diagram 4">
            <a:extLst>
              <a:ext uri="{FF2B5EF4-FFF2-40B4-BE49-F238E27FC236}">
                <a16:creationId xmlns:a16="http://schemas.microsoft.com/office/drawing/2014/main" id="{7B5B9947-F6FD-29E8-D6B4-F1A144796CBA}"/>
              </a:ext>
            </a:extLst>
          </p:cNvPr>
          <p:cNvGraphicFramePr/>
          <p:nvPr/>
        </p:nvGraphicFramePr>
        <p:xfrm>
          <a:off x="593724" y="957367"/>
          <a:ext cx="10998201" cy="4714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1">
            <a:extLst>
              <a:ext uri="{FF2B5EF4-FFF2-40B4-BE49-F238E27FC236}">
                <a16:creationId xmlns:a16="http://schemas.microsoft.com/office/drawing/2014/main" id="{40FFBF59-785C-806B-5CF2-B4860BB2CB7E}"/>
              </a:ext>
            </a:extLst>
          </p:cNvPr>
          <p:cNvSpPr txBox="1">
            <a:spLocks/>
          </p:cNvSpPr>
          <p:nvPr/>
        </p:nvSpPr>
        <p:spPr>
          <a:xfrm>
            <a:off x="304799" y="4457699"/>
            <a:ext cx="11576050" cy="2055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buSzPct val="150000"/>
              <a:defRPr/>
            </a:pPr>
            <a:r>
              <a:rPr lang="en-US" altLang="en-US" dirty="0">
                <a:latin typeface="Times New Roman" panose="02020603050405020304" pitchFamily="18" charset="0"/>
                <a:cs typeface="Times New Roman" panose="02020603050405020304" pitchFamily="18" charset="0"/>
              </a:rPr>
              <a:t>Provide details about all conditions.</a:t>
            </a:r>
          </a:p>
          <a:p>
            <a:pPr lvl="2">
              <a:lnSpc>
                <a:spcPct val="100000"/>
              </a:lnSpc>
              <a:spcBef>
                <a:spcPts val="0"/>
              </a:spcBef>
              <a:buFont typeface="Courier New" panose="02070309020205020404" pitchFamily="49" charset="0"/>
              <a:buChar char="o"/>
              <a:defRPr/>
            </a:pPr>
            <a:r>
              <a:rPr lang="en-US" altLang="en-US" sz="2400" dirty="0">
                <a:latin typeface="Times New Roman" panose="02020603050405020304" pitchFamily="18" charset="0"/>
                <a:cs typeface="Times New Roman" panose="02020603050405020304" pitchFamily="18" charset="0"/>
              </a:rPr>
              <a:t>Instead of “arthritis”, it is helpful to give details such as “arthritis in hands”.</a:t>
            </a:r>
          </a:p>
          <a:p>
            <a:pPr lvl="2">
              <a:lnSpc>
                <a:spcPct val="100000"/>
              </a:lnSpc>
              <a:spcBef>
                <a:spcPts val="0"/>
              </a:spcBef>
              <a:buFont typeface="Courier New" panose="02070309020205020404" pitchFamily="49" charset="0"/>
              <a:buChar char="o"/>
              <a:defRPr/>
            </a:pPr>
            <a:r>
              <a:rPr lang="en-US" altLang="en-US" sz="2400" dirty="0">
                <a:latin typeface="Times New Roman" panose="02020603050405020304" pitchFamily="18" charset="0"/>
                <a:cs typeface="Times New Roman" panose="02020603050405020304" pitchFamily="18" charset="0"/>
              </a:rPr>
              <a:t>Instead of paralysis, explain whether the member has paraplegic, quadriplegic, with limited ability or no ability to stand without assistance. </a:t>
            </a:r>
          </a:p>
          <a:p>
            <a:pPr lvl="2">
              <a:lnSpc>
                <a:spcPct val="100000"/>
              </a:lnSpc>
              <a:spcBef>
                <a:spcPts val="0"/>
              </a:spcBef>
              <a:buFont typeface="Courier New" panose="02070309020205020404" pitchFamily="49" charset="0"/>
              <a:buChar char="o"/>
              <a:defRPr/>
            </a:pPr>
            <a:r>
              <a:rPr lang="en-US" altLang="en-US" sz="2400" dirty="0">
                <a:latin typeface="Times New Roman" panose="02020603050405020304" pitchFamily="18" charset="0"/>
                <a:cs typeface="Times New Roman" panose="02020603050405020304" pitchFamily="18" charset="0"/>
              </a:rPr>
              <a:t>Details go a long way to provide justification of needed supports.</a:t>
            </a:r>
          </a:p>
        </p:txBody>
      </p:sp>
      <p:sp>
        <p:nvSpPr>
          <p:cNvPr id="9" name="Subtitle 3">
            <a:extLst>
              <a:ext uri="{FF2B5EF4-FFF2-40B4-BE49-F238E27FC236}">
                <a16:creationId xmlns:a16="http://schemas.microsoft.com/office/drawing/2014/main" id="{D1C976F1-CD7B-4B1C-909D-6E45F83D3CB1}"/>
              </a:ext>
            </a:extLst>
          </p:cNvPr>
          <p:cNvSpPr txBox="1">
            <a:spLocks/>
          </p:cNvSpPr>
          <p:nvPr/>
        </p:nvSpPr>
        <p:spPr>
          <a:xfrm>
            <a:off x="304800" y="960334"/>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Diagnosis Information Recap</a:t>
            </a:r>
          </a:p>
        </p:txBody>
      </p:sp>
    </p:spTree>
    <p:custDataLst>
      <p:tags r:id="rId1"/>
    </p:custDataLst>
    <p:extLst>
      <p:ext uri="{BB962C8B-B14F-4D97-AF65-F5344CB8AC3E}">
        <p14:creationId xmlns:p14="http://schemas.microsoft.com/office/powerpoint/2010/main" val="2637937556"/>
      </p:ext>
    </p:extLst>
  </p:cSld>
  <p:clrMapOvr>
    <a:masterClrMapping/>
  </p:clrMapOvr>
  <mc:AlternateContent xmlns:mc="http://schemas.openxmlformats.org/markup-compatibility/2006" xmlns:p14="http://schemas.microsoft.com/office/powerpoint/2010/main">
    <mc:Choice Requires="p14">
      <p:transition spd="slow" p14:dur="2000" advTm="56260"/>
    </mc:Choice>
    <mc:Fallback xmlns="">
      <p:transition spd="slow" advTm="56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0" y="1684338"/>
            <a:ext cx="7043807"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Placeholder 1">
            <a:extLst>
              <a:ext uri="{FF2B5EF4-FFF2-40B4-BE49-F238E27FC236}">
                <a16:creationId xmlns:a16="http://schemas.microsoft.com/office/drawing/2014/main" id="{3C8CD75C-67C7-44D3-BBC9-1D91078DBA77}"/>
              </a:ext>
            </a:extLst>
          </p:cNvPr>
          <p:cNvSpPr>
            <a:spLocks noGrp="1"/>
          </p:cNvSpPr>
          <p:nvPr>
            <p:ph type="body" sz="quarter" idx="10"/>
          </p:nvPr>
        </p:nvSpPr>
        <p:spPr>
          <a:xfrm>
            <a:off x="311150" y="5044105"/>
            <a:ext cx="11569700" cy="1392374"/>
          </a:xfrm>
        </p:spPr>
        <p:txBody>
          <a:bodyPr>
            <a:normAutofit fontScale="92500" lnSpcReduction="10000"/>
          </a:bodyPr>
          <a:lstStyle/>
          <a:p>
            <a:pPr algn="ctr" eaLnBrk="1" hangingPunct="1">
              <a:spcBef>
                <a:spcPct val="0"/>
              </a:spcBef>
            </a:pPr>
            <a:r>
              <a:rPr lang="en-US" altLang="en-US" sz="2800" b="1" dirty="0">
                <a:solidFill>
                  <a:schemeClr val="tx1"/>
                </a:solidFill>
              </a:rPr>
              <a:t>If you have questions regarding this training, please email your questions to:</a:t>
            </a:r>
          </a:p>
          <a:p>
            <a:pPr algn="ctr" eaLnBrk="1" hangingPunct="1">
              <a:spcBef>
                <a:spcPct val="0"/>
              </a:spcBef>
            </a:pPr>
            <a:r>
              <a:rPr lang="en-US" altLang="en-US" sz="2800" dirty="0">
                <a:solidFill>
                  <a:schemeClr val="tx1"/>
                </a:solidFill>
              </a:rPr>
              <a:t>Sherri Marney, WORK Program Manager</a:t>
            </a:r>
          </a:p>
          <a:p>
            <a:pPr algn="ctr" eaLnBrk="1" hangingPunct="1">
              <a:spcBef>
                <a:spcPct val="0"/>
              </a:spcBef>
            </a:pPr>
            <a:r>
              <a:rPr lang="en-US" altLang="en-US" sz="2800" dirty="0">
                <a:solidFill>
                  <a:schemeClr val="tx1"/>
                </a:solidFill>
                <a:hlinkClick r:id="rId3"/>
              </a:rPr>
              <a:t>Sherri.Marney@ks.gov</a:t>
            </a:r>
            <a:r>
              <a:rPr lang="en-US" altLang="en-US" sz="2800" dirty="0">
                <a:solidFill>
                  <a:schemeClr val="tx1"/>
                </a:solidFill>
              </a:rPr>
              <a:t> </a:t>
            </a:r>
          </a:p>
        </p:txBody>
      </p:sp>
      <p:sp>
        <p:nvSpPr>
          <p:cNvPr id="5" name="Title 2">
            <a:extLst>
              <a:ext uri="{FF2B5EF4-FFF2-40B4-BE49-F238E27FC236}">
                <a16:creationId xmlns:a16="http://schemas.microsoft.com/office/drawing/2014/main" id="{54D0FB31-8EB2-27E5-8308-4F02DF2FA830}"/>
              </a:ext>
            </a:extLst>
          </p:cNvPr>
          <p:cNvSpPr>
            <a:spLocks noGrp="1"/>
          </p:cNvSpPr>
          <p:nvPr>
            <p:ph type="title"/>
          </p:nvPr>
        </p:nvSpPr>
        <p:spPr>
          <a:xfrm>
            <a:off x="1566041" y="200025"/>
            <a:ext cx="10206859" cy="547688"/>
          </a:xfrm>
        </p:spPr>
        <p:txBody>
          <a:bodyPr/>
          <a:lstStyle/>
          <a:p>
            <a:pPr eaLnBrk="1" hangingPunct="1"/>
            <a:r>
              <a:rPr lang="en-US" altLang="en-US" b="1" dirty="0"/>
              <a:t>Working Healthy/WORK Training</a:t>
            </a:r>
          </a:p>
        </p:txBody>
      </p:sp>
      <p:pic>
        <p:nvPicPr>
          <p:cNvPr id="14" name="Picture 13">
            <a:extLst>
              <a:ext uri="{FF2B5EF4-FFF2-40B4-BE49-F238E27FC236}">
                <a16:creationId xmlns:a16="http://schemas.microsoft.com/office/drawing/2014/main" id="{96FD7545-2A5D-0767-6173-BAFF15BAB8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493" y="1889933"/>
            <a:ext cx="4925013" cy="3078133"/>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77429811-E0C3-BA5D-0BD3-759611F0350F}"/>
              </a:ext>
            </a:extLst>
          </p:cNvPr>
          <p:cNvSpPr txBox="1"/>
          <p:nvPr/>
        </p:nvSpPr>
        <p:spPr>
          <a:xfrm>
            <a:off x="5070943" y="1099563"/>
            <a:ext cx="2050111" cy="584775"/>
          </a:xfrm>
          <a:prstGeom prst="rect">
            <a:avLst/>
          </a:prstGeom>
          <a:noFill/>
        </p:spPr>
        <p:txBody>
          <a:bodyPr wrap="square" rtlCol="0">
            <a:spAutoFit/>
          </a:bodyPr>
          <a:lstStyle/>
          <a:p>
            <a:r>
              <a:rPr lang="en-US" sz="3200" b="1" dirty="0"/>
              <a:t>Thank You</a:t>
            </a:r>
          </a:p>
        </p:txBody>
      </p:sp>
    </p:spTree>
    <p:extLst>
      <p:ext uri="{BB962C8B-B14F-4D97-AF65-F5344CB8AC3E}">
        <p14:creationId xmlns:p14="http://schemas.microsoft.com/office/powerpoint/2010/main" val="2832795596"/>
      </p:ext>
    </p:extLst>
  </p:cSld>
  <p:clrMapOvr>
    <a:masterClrMapping/>
  </p:clrMapOvr>
  <mc:AlternateContent xmlns:mc="http://schemas.openxmlformats.org/markup-compatibility/2006" xmlns:p14="http://schemas.microsoft.com/office/powerpoint/2010/main">
    <mc:Choice Requires="p14">
      <p:transition spd="slow" p14:dur="2000" advTm="30305"/>
    </mc:Choice>
    <mc:Fallback xmlns="">
      <p:transition spd="slow" advTm="30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7" name="Content Placeholder 1">
            <a:extLst>
              <a:ext uri="{FF2B5EF4-FFF2-40B4-BE49-F238E27FC236}">
                <a16:creationId xmlns:a16="http://schemas.microsoft.com/office/drawing/2014/main" id="{1574FCFF-ADF6-4C9F-9199-9DE04D292965}"/>
              </a:ext>
            </a:extLst>
          </p:cNvPr>
          <p:cNvSpPr txBox="1">
            <a:spLocks/>
          </p:cNvSpPr>
          <p:nvPr/>
        </p:nvSpPr>
        <p:spPr>
          <a:xfrm>
            <a:off x="311150" y="1710836"/>
            <a:ext cx="5347528" cy="4564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mj-lt"/>
              <a:buAutoNum type="arabicPeriod"/>
              <a:defRPr/>
            </a:pPr>
            <a:r>
              <a:rPr lang="en-US" sz="1800" dirty="0">
                <a:latin typeface="Arial" panose="020B0604020202020204" pitchFamily="34" charset="0"/>
                <a:cs typeface="Arial" panose="020B0604020202020204" pitchFamily="34" charset="0"/>
              </a:rPr>
              <a:t>HCBS is set to use the Kansas Medicaid Functional Eligibility Instrument (MFEI). </a:t>
            </a:r>
          </a:p>
          <a:p>
            <a:pPr marL="342900" indent="-342900">
              <a:lnSpc>
                <a:spcPct val="150000"/>
              </a:lnSpc>
              <a:buFont typeface="+mj-lt"/>
              <a:buAutoNum type="arabicPeriod"/>
              <a:defRPr/>
            </a:pPr>
            <a:r>
              <a:rPr lang="en-US" sz="1800" dirty="0">
                <a:latin typeface="Arial" panose="020B0604020202020204" pitchFamily="34" charset="0"/>
                <a:cs typeface="Arial" panose="020B0604020202020204" pitchFamily="34" charset="0"/>
              </a:rPr>
              <a:t>WORK uses the WORK Needs Assessment and Allocation tool.</a:t>
            </a:r>
          </a:p>
          <a:p>
            <a:pPr marL="0" indent="0">
              <a:lnSpc>
                <a:spcPct val="150000"/>
              </a:lnSpc>
              <a:buNone/>
              <a:defRPr/>
            </a:pPr>
            <a:r>
              <a:rPr lang="en-US" sz="1800" dirty="0">
                <a:latin typeface="Arial" panose="020B0604020202020204" pitchFamily="34" charset="0"/>
                <a:cs typeface="Arial" panose="020B0604020202020204" pitchFamily="34" charset="0"/>
              </a:rPr>
              <a:t>Both tools use ADL and IADL support categories. The categories and coding contained within the MFEI are referenced throughout the WORK Needs Assessment and Allocation tool both to improve the instrument now and to create consistency across these instruments in the future. </a:t>
            </a: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60334"/>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WORK MFEI Information</a:t>
            </a:r>
          </a:p>
        </p:txBody>
      </p:sp>
      <p:pic>
        <p:nvPicPr>
          <p:cNvPr id="6" name="Picture 2">
            <a:extLst>
              <a:ext uri="{FF2B5EF4-FFF2-40B4-BE49-F238E27FC236}">
                <a16:creationId xmlns:a16="http://schemas.microsoft.com/office/drawing/2014/main" id="{B9FEA15A-65F4-4072-B37B-4D9E775DD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71600"/>
            <a:ext cx="593725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a:extLst>
              <a:ext uri="{FF2B5EF4-FFF2-40B4-BE49-F238E27FC236}">
                <a16:creationId xmlns:a16="http://schemas.microsoft.com/office/drawing/2014/main" id="{AD2660B8-9AC2-4F0A-7F4A-A7890839BFBB}"/>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grpSp>
        <p:nvGrpSpPr>
          <p:cNvPr id="24" name="Group 23">
            <a:extLst>
              <a:ext uri="{FF2B5EF4-FFF2-40B4-BE49-F238E27FC236}">
                <a16:creationId xmlns:a16="http://schemas.microsoft.com/office/drawing/2014/main" id="{6D4F5D9F-CAFD-CB35-39FD-0822591D2AA1}"/>
              </a:ext>
            </a:extLst>
          </p:cNvPr>
          <p:cNvGrpSpPr/>
          <p:nvPr/>
        </p:nvGrpSpPr>
        <p:grpSpPr>
          <a:xfrm>
            <a:off x="5907741" y="1674086"/>
            <a:ext cx="1688459" cy="4591050"/>
            <a:chOff x="4631912" y="3030155"/>
            <a:chExt cx="2283237" cy="3432554"/>
          </a:xfrm>
        </p:grpSpPr>
        <p:sp>
          <p:nvSpPr>
            <p:cNvPr id="25" name="Frame 24">
              <a:extLst>
                <a:ext uri="{FF2B5EF4-FFF2-40B4-BE49-F238E27FC236}">
                  <a16:creationId xmlns:a16="http://schemas.microsoft.com/office/drawing/2014/main" id="{5331FB89-3DDC-7B64-2AF5-893FD062E6ED}"/>
                </a:ext>
              </a:extLst>
            </p:cNvPr>
            <p:cNvSpPr/>
            <p:nvPr/>
          </p:nvSpPr>
          <p:spPr>
            <a:xfrm>
              <a:off x="4631912" y="3030155"/>
              <a:ext cx="2283237" cy="3432554"/>
            </a:xfrm>
            <a:prstGeom prst="frame">
              <a:avLst>
                <a:gd name="adj1" fmla="val 3990"/>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836F2299-4B5B-6366-F163-43ACAB684FE6}"/>
                </a:ext>
              </a:extLst>
            </p:cNvPr>
            <p:cNvSpPr/>
            <p:nvPr/>
          </p:nvSpPr>
          <p:spPr>
            <a:xfrm>
              <a:off x="4631912" y="3084990"/>
              <a:ext cx="2283237" cy="3377719"/>
            </a:xfrm>
            <a:prstGeom prst="rect">
              <a:avLst/>
            </a:prstGeom>
            <a:solidFill>
              <a:srgbClr val="00FFFF">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278014DC-2564-68A6-8614-764F164F78EC}"/>
              </a:ext>
            </a:extLst>
          </p:cNvPr>
          <p:cNvSpPr/>
          <p:nvPr/>
        </p:nvSpPr>
        <p:spPr>
          <a:xfrm>
            <a:off x="7543800" y="1710836"/>
            <a:ext cx="4324648" cy="1859202"/>
          </a:xfrm>
          <a:prstGeom prst="rect">
            <a:avLst/>
          </a:prstGeom>
          <a:solidFill>
            <a:srgbClr val="97FF97">
              <a:alpha val="15000"/>
            </a:srgbClr>
          </a:solidFill>
          <a:ln w="76200">
            <a:solidFill>
              <a:srgbClr val="00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4C74133-0592-19A3-320B-A3DEE3C0B68F}"/>
              </a:ext>
            </a:extLst>
          </p:cNvPr>
          <p:cNvSpPr/>
          <p:nvPr/>
        </p:nvSpPr>
        <p:spPr>
          <a:xfrm>
            <a:off x="5943600" y="3525825"/>
            <a:ext cx="1600200" cy="223215"/>
          </a:xfrm>
          <a:prstGeom prst="rect">
            <a:avLst/>
          </a:prstGeom>
          <a:solidFill>
            <a:srgbClr val="FFFF00">
              <a:alpha val="25000"/>
            </a:srgbClr>
          </a:solid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51D2E4A-BF93-3851-C191-03CB8077EAC0}"/>
              </a:ext>
            </a:extLst>
          </p:cNvPr>
          <p:cNvSpPr/>
          <p:nvPr/>
        </p:nvSpPr>
        <p:spPr>
          <a:xfrm>
            <a:off x="7606886" y="2080196"/>
            <a:ext cx="499038" cy="1445629"/>
          </a:xfrm>
          <a:prstGeom prst="rect">
            <a:avLst/>
          </a:prstGeom>
          <a:solidFill>
            <a:srgbClr val="FFFF00">
              <a:alpha val="25000"/>
            </a:srgbClr>
          </a:solid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5F875DA-4BF5-9997-9200-8E7B1FB0C879}"/>
              </a:ext>
            </a:extLst>
          </p:cNvPr>
          <p:cNvSpPr/>
          <p:nvPr/>
        </p:nvSpPr>
        <p:spPr>
          <a:xfrm>
            <a:off x="7570967" y="3518205"/>
            <a:ext cx="499038" cy="230835"/>
          </a:xfrm>
          <a:prstGeom prst="rect">
            <a:avLst/>
          </a:prstGeom>
          <a:solidFill>
            <a:srgbClr val="FFFF00">
              <a:alpha val="25000"/>
            </a:srgbClr>
          </a:solid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7535435"/>
      </p:ext>
    </p:extLst>
  </p:cSld>
  <p:clrMapOvr>
    <a:masterClrMapping/>
  </p:clrMapOvr>
  <mc:AlternateContent xmlns:mc="http://schemas.openxmlformats.org/markup-compatibility/2006" xmlns:p14="http://schemas.microsoft.com/office/powerpoint/2010/main">
    <mc:Choice Requires="p14">
      <p:transition spd="slow" p14:dur="2000" advTm="173273"/>
    </mc:Choice>
    <mc:Fallback xmlns="">
      <p:transition spd="slow" advTm="173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strVal val="#ppt_w*0.70"/>
                                          </p:val>
                                        </p:tav>
                                        <p:tav tm="100000">
                                          <p:val>
                                            <p:strVal val="#ppt_w"/>
                                          </p:val>
                                        </p:tav>
                                      </p:tavLst>
                                    </p:anim>
                                    <p:anim calcmode="lin" valueType="num">
                                      <p:cBhvr>
                                        <p:cTn id="14" dur="1000" fill="hold"/>
                                        <p:tgtEl>
                                          <p:spTgt spid="24"/>
                                        </p:tgtEl>
                                        <p:attrNameLst>
                                          <p:attrName>ppt_h</p:attrName>
                                        </p:attrNameLst>
                                      </p:cBhvr>
                                      <p:tavLst>
                                        <p:tav tm="0">
                                          <p:val>
                                            <p:strVal val="#ppt_h"/>
                                          </p:val>
                                        </p:tav>
                                        <p:tav tm="100000">
                                          <p:val>
                                            <p:strVal val="#ppt_h"/>
                                          </p:val>
                                        </p:tav>
                                      </p:tavLst>
                                    </p:anim>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xit" presetSubtype="10" fill="hold" nodeType="clickEffect">
                                  <p:stCondLst>
                                    <p:cond delay="0"/>
                                  </p:stCondLst>
                                  <p:childTnLst>
                                    <p:anim calcmode="lin" valueType="num">
                                      <p:cBhvr>
                                        <p:cTn id="19" dur="500"/>
                                        <p:tgtEl>
                                          <p:spTgt spid="24"/>
                                        </p:tgtEl>
                                        <p:attrNameLst>
                                          <p:attrName>ppt_w</p:attrName>
                                        </p:attrNameLst>
                                      </p:cBhvr>
                                      <p:tavLst>
                                        <p:tav tm="0">
                                          <p:val>
                                            <p:strVal val="ppt_w"/>
                                          </p:val>
                                        </p:tav>
                                        <p:tav tm="100000">
                                          <p:val>
                                            <p:fltVal val="0"/>
                                          </p:val>
                                        </p:tav>
                                      </p:tavLst>
                                    </p:anim>
                                    <p:anim calcmode="lin" valueType="num">
                                      <p:cBhvr>
                                        <p:cTn id="20" dur="500"/>
                                        <p:tgtEl>
                                          <p:spTgt spid="24"/>
                                        </p:tgtEl>
                                        <p:attrNameLst>
                                          <p:attrName>ppt_h</p:attrName>
                                        </p:attrNameLst>
                                      </p:cBhvr>
                                      <p:tavLst>
                                        <p:tav tm="0">
                                          <p:val>
                                            <p:strVal val="ppt_h"/>
                                          </p:val>
                                        </p:tav>
                                        <p:tav tm="100000">
                                          <p:val>
                                            <p:strVal val="ppt_h"/>
                                          </p:val>
                                        </p:tav>
                                      </p:tavLst>
                                    </p:anim>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strVal val="#ppt_w*0.70"/>
                                          </p:val>
                                        </p:tav>
                                        <p:tav tm="100000">
                                          <p:val>
                                            <p:strVal val="#ppt_w"/>
                                          </p:val>
                                        </p:tav>
                                      </p:tavLst>
                                    </p:anim>
                                    <p:anim calcmode="lin" valueType="num">
                                      <p:cBhvr>
                                        <p:cTn id="27" dur="1000" fill="hold"/>
                                        <p:tgtEl>
                                          <p:spTgt spid="29"/>
                                        </p:tgtEl>
                                        <p:attrNameLst>
                                          <p:attrName>ppt_h</p:attrName>
                                        </p:attrNameLst>
                                      </p:cBhvr>
                                      <p:tavLst>
                                        <p:tav tm="0">
                                          <p:val>
                                            <p:strVal val="#ppt_h"/>
                                          </p:val>
                                        </p:tav>
                                        <p:tav tm="100000">
                                          <p:val>
                                            <p:strVal val="#ppt_h"/>
                                          </p:val>
                                        </p:tav>
                                      </p:tavLst>
                                    </p:anim>
                                    <p:animEffect transition="in" filter="fade">
                                      <p:cBhvr>
                                        <p:cTn id="28" dur="1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xit" presetSubtype="10" fill="hold" grpId="1" nodeType="clickEffect">
                                  <p:stCondLst>
                                    <p:cond delay="0"/>
                                  </p:stCondLst>
                                  <p:childTnLst>
                                    <p:anim calcmode="lin" valueType="num">
                                      <p:cBhvr>
                                        <p:cTn id="32" dur="500"/>
                                        <p:tgtEl>
                                          <p:spTgt spid="29"/>
                                        </p:tgtEl>
                                        <p:attrNameLst>
                                          <p:attrName>ppt_w</p:attrName>
                                        </p:attrNameLst>
                                      </p:cBhvr>
                                      <p:tavLst>
                                        <p:tav tm="0">
                                          <p:val>
                                            <p:strVal val="ppt_w"/>
                                          </p:val>
                                        </p:tav>
                                        <p:tav tm="100000">
                                          <p:val>
                                            <p:fltVal val="0"/>
                                          </p:val>
                                        </p:tav>
                                      </p:tavLst>
                                    </p:anim>
                                    <p:anim calcmode="lin" valueType="num">
                                      <p:cBhvr>
                                        <p:cTn id="33" dur="500"/>
                                        <p:tgtEl>
                                          <p:spTgt spid="29"/>
                                        </p:tgtEl>
                                        <p:attrNameLst>
                                          <p:attrName>ppt_h</p:attrName>
                                        </p:attrNameLst>
                                      </p:cBhvr>
                                      <p:tavLst>
                                        <p:tav tm="0">
                                          <p:val>
                                            <p:strVal val="ppt_h"/>
                                          </p:val>
                                        </p:tav>
                                        <p:tav tm="100000">
                                          <p:val>
                                            <p:strVal val="ppt_h"/>
                                          </p:val>
                                        </p:tav>
                                      </p:tavLst>
                                    </p:anim>
                                    <p:set>
                                      <p:cBhvr>
                                        <p:cTn id="34" dur="1" fill="hold">
                                          <p:stCondLst>
                                            <p:cond delay="499"/>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strVal val="#ppt_w*0.70"/>
                                          </p:val>
                                        </p:tav>
                                        <p:tav tm="100000">
                                          <p:val>
                                            <p:strVal val="#ppt_w"/>
                                          </p:val>
                                        </p:tav>
                                      </p:tavLst>
                                    </p:anim>
                                    <p:anim calcmode="lin" valueType="num">
                                      <p:cBhvr>
                                        <p:cTn id="40" dur="1000" fill="hold"/>
                                        <p:tgtEl>
                                          <p:spTgt spid="31"/>
                                        </p:tgtEl>
                                        <p:attrNameLst>
                                          <p:attrName>ppt_h</p:attrName>
                                        </p:attrNameLst>
                                      </p:cBhvr>
                                      <p:tavLst>
                                        <p:tav tm="0">
                                          <p:val>
                                            <p:strVal val="#ppt_h"/>
                                          </p:val>
                                        </p:tav>
                                        <p:tav tm="100000">
                                          <p:val>
                                            <p:strVal val="#ppt_h"/>
                                          </p:val>
                                        </p:tav>
                                      </p:tavLst>
                                    </p:anim>
                                    <p:animEffect transition="in" filter="fade">
                                      <p:cBhvr>
                                        <p:cTn id="41" dur="1000"/>
                                        <p:tgtEl>
                                          <p:spTgt spid="31"/>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1000" fill="hold"/>
                                        <p:tgtEl>
                                          <p:spTgt spid="32"/>
                                        </p:tgtEl>
                                        <p:attrNameLst>
                                          <p:attrName>ppt_w</p:attrName>
                                        </p:attrNameLst>
                                      </p:cBhvr>
                                      <p:tavLst>
                                        <p:tav tm="0">
                                          <p:val>
                                            <p:strVal val="#ppt_w*0.70"/>
                                          </p:val>
                                        </p:tav>
                                        <p:tav tm="100000">
                                          <p:val>
                                            <p:strVal val="#ppt_w"/>
                                          </p:val>
                                        </p:tav>
                                      </p:tavLst>
                                    </p:anim>
                                    <p:anim calcmode="lin" valueType="num">
                                      <p:cBhvr>
                                        <p:cTn id="45" dur="1000" fill="hold"/>
                                        <p:tgtEl>
                                          <p:spTgt spid="32"/>
                                        </p:tgtEl>
                                        <p:attrNameLst>
                                          <p:attrName>ppt_h</p:attrName>
                                        </p:attrNameLst>
                                      </p:cBhvr>
                                      <p:tavLst>
                                        <p:tav tm="0">
                                          <p:val>
                                            <p:strVal val="#ppt_h"/>
                                          </p:val>
                                        </p:tav>
                                        <p:tav tm="100000">
                                          <p:val>
                                            <p:strVal val="#ppt_h"/>
                                          </p:val>
                                        </p:tav>
                                      </p:tavLst>
                                    </p:anim>
                                    <p:animEffect transition="in" filter="fade">
                                      <p:cBhvr>
                                        <p:cTn id="46" dur="1000"/>
                                        <p:tgtEl>
                                          <p:spTgt spid="32"/>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strVal val="#ppt_w*0.70"/>
                                          </p:val>
                                        </p:tav>
                                        <p:tav tm="100000">
                                          <p:val>
                                            <p:strVal val="#ppt_w"/>
                                          </p:val>
                                        </p:tav>
                                      </p:tavLst>
                                    </p:anim>
                                    <p:anim calcmode="lin" valueType="num">
                                      <p:cBhvr>
                                        <p:cTn id="50" dur="1000" fill="hold"/>
                                        <p:tgtEl>
                                          <p:spTgt spid="33"/>
                                        </p:tgtEl>
                                        <p:attrNameLst>
                                          <p:attrName>ppt_h</p:attrName>
                                        </p:attrNameLst>
                                      </p:cBhvr>
                                      <p:tavLst>
                                        <p:tav tm="0">
                                          <p:val>
                                            <p:strVal val="#ppt_h"/>
                                          </p:val>
                                        </p:tav>
                                        <p:tav tm="100000">
                                          <p:val>
                                            <p:strVal val="#ppt_h"/>
                                          </p:val>
                                        </p:tav>
                                      </p:tavLst>
                                    </p:anim>
                                    <p:animEffect transition="in" filter="fade">
                                      <p:cBhvr>
                                        <p:cTn id="51" dur="10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xit" presetSubtype="10" fill="hold" grpId="1" nodeType="clickEffect">
                                  <p:stCondLst>
                                    <p:cond delay="0"/>
                                  </p:stCondLst>
                                  <p:childTnLst>
                                    <p:anim calcmode="lin" valueType="num">
                                      <p:cBhvr>
                                        <p:cTn id="55" dur="500"/>
                                        <p:tgtEl>
                                          <p:spTgt spid="31"/>
                                        </p:tgtEl>
                                        <p:attrNameLst>
                                          <p:attrName>ppt_w</p:attrName>
                                        </p:attrNameLst>
                                      </p:cBhvr>
                                      <p:tavLst>
                                        <p:tav tm="0">
                                          <p:val>
                                            <p:strVal val="ppt_w"/>
                                          </p:val>
                                        </p:tav>
                                        <p:tav tm="100000">
                                          <p:val>
                                            <p:fltVal val="0"/>
                                          </p:val>
                                        </p:tav>
                                      </p:tavLst>
                                    </p:anim>
                                    <p:anim calcmode="lin" valueType="num">
                                      <p:cBhvr>
                                        <p:cTn id="56" dur="500"/>
                                        <p:tgtEl>
                                          <p:spTgt spid="31"/>
                                        </p:tgtEl>
                                        <p:attrNameLst>
                                          <p:attrName>ppt_h</p:attrName>
                                        </p:attrNameLst>
                                      </p:cBhvr>
                                      <p:tavLst>
                                        <p:tav tm="0">
                                          <p:val>
                                            <p:strVal val="ppt_h"/>
                                          </p:val>
                                        </p:tav>
                                        <p:tav tm="100000">
                                          <p:val>
                                            <p:strVal val="ppt_h"/>
                                          </p:val>
                                        </p:tav>
                                      </p:tavLst>
                                    </p:anim>
                                    <p:set>
                                      <p:cBhvr>
                                        <p:cTn id="57" dur="1" fill="hold">
                                          <p:stCondLst>
                                            <p:cond delay="499"/>
                                          </p:stCondLst>
                                        </p:cTn>
                                        <p:tgtEl>
                                          <p:spTgt spid="31"/>
                                        </p:tgtEl>
                                        <p:attrNameLst>
                                          <p:attrName>style.visibility</p:attrName>
                                        </p:attrNameLst>
                                      </p:cBhvr>
                                      <p:to>
                                        <p:strVal val="hidden"/>
                                      </p:to>
                                    </p:set>
                                  </p:childTnLst>
                                </p:cTn>
                              </p:par>
                              <p:par>
                                <p:cTn id="58" presetID="17" presetClass="exit" presetSubtype="10" fill="hold" grpId="1" nodeType="withEffect">
                                  <p:stCondLst>
                                    <p:cond delay="0"/>
                                  </p:stCondLst>
                                  <p:childTnLst>
                                    <p:anim calcmode="lin" valueType="num">
                                      <p:cBhvr>
                                        <p:cTn id="59" dur="500"/>
                                        <p:tgtEl>
                                          <p:spTgt spid="32"/>
                                        </p:tgtEl>
                                        <p:attrNameLst>
                                          <p:attrName>ppt_w</p:attrName>
                                        </p:attrNameLst>
                                      </p:cBhvr>
                                      <p:tavLst>
                                        <p:tav tm="0">
                                          <p:val>
                                            <p:strVal val="ppt_w"/>
                                          </p:val>
                                        </p:tav>
                                        <p:tav tm="100000">
                                          <p:val>
                                            <p:fltVal val="0"/>
                                          </p:val>
                                        </p:tav>
                                      </p:tavLst>
                                    </p:anim>
                                    <p:anim calcmode="lin" valueType="num">
                                      <p:cBhvr>
                                        <p:cTn id="60" dur="500"/>
                                        <p:tgtEl>
                                          <p:spTgt spid="32"/>
                                        </p:tgtEl>
                                        <p:attrNameLst>
                                          <p:attrName>ppt_h</p:attrName>
                                        </p:attrNameLst>
                                      </p:cBhvr>
                                      <p:tavLst>
                                        <p:tav tm="0">
                                          <p:val>
                                            <p:strVal val="ppt_h"/>
                                          </p:val>
                                        </p:tav>
                                        <p:tav tm="100000">
                                          <p:val>
                                            <p:strVal val="ppt_h"/>
                                          </p:val>
                                        </p:tav>
                                      </p:tavLst>
                                    </p:anim>
                                    <p:set>
                                      <p:cBhvr>
                                        <p:cTn id="61" dur="1" fill="hold">
                                          <p:stCondLst>
                                            <p:cond delay="499"/>
                                          </p:stCondLst>
                                        </p:cTn>
                                        <p:tgtEl>
                                          <p:spTgt spid="32"/>
                                        </p:tgtEl>
                                        <p:attrNameLst>
                                          <p:attrName>style.visibility</p:attrName>
                                        </p:attrNameLst>
                                      </p:cBhvr>
                                      <p:to>
                                        <p:strVal val="hidden"/>
                                      </p:to>
                                    </p:set>
                                  </p:childTnLst>
                                </p:cTn>
                              </p:par>
                              <p:par>
                                <p:cTn id="62" presetID="17" presetClass="exit" presetSubtype="10" fill="hold" grpId="1" nodeType="withEffect">
                                  <p:stCondLst>
                                    <p:cond delay="0"/>
                                  </p:stCondLst>
                                  <p:childTnLst>
                                    <p:anim calcmode="lin" valueType="num">
                                      <p:cBhvr>
                                        <p:cTn id="63" dur="500"/>
                                        <p:tgtEl>
                                          <p:spTgt spid="33"/>
                                        </p:tgtEl>
                                        <p:attrNameLst>
                                          <p:attrName>ppt_w</p:attrName>
                                        </p:attrNameLst>
                                      </p:cBhvr>
                                      <p:tavLst>
                                        <p:tav tm="0">
                                          <p:val>
                                            <p:strVal val="ppt_w"/>
                                          </p:val>
                                        </p:tav>
                                        <p:tav tm="100000">
                                          <p:val>
                                            <p:fltVal val="0"/>
                                          </p:val>
                                        </p:tav>
                                      </p:tavLst>
                                    </p:anim>
                                    <p:anim calcmode="lin" valueType="num">
                                      <p:cBhvr>
                                        <p:cTn id="64" dur="500"/>
                                        <p:tgtEl>
                                          <p:spTgt spid="33"/>
                                        </p:tgtEl>
                                        <p:attrNameLst>
                                          <p:attrName>ppt_h</p:attrName>
                                        </p:attrNameLst>
                                      </p:cBhvr>
                                      <p:tavLst>
                                        <p:tav tm="0">
                                          <p:val>
                                            <p:strVal val="ppt_h"/>
                                          </p:val>
                                        </p:tav>
                                        <p:tav tm="100000">
                                          <p:val>
                                            <p:strVal val="ppt_h"/>
                                          </p:val>
                                        </p:tav>
                                      </p:tavLst>
                                    </p:anim>
                                    <p:set>
                                      <p:cBhvr>
                                        <p:cTn id="65"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animBg="1"/>
      <p:bldP spid="29" grpId="1" animBg="1"/>
      <p:bldP spid="31" grpId="0" animBg="1"/>
      <p:bldP spid="31" grpId="1" animBg="1"/>
      <p:bldP spid="32" grpId="0" animBg="1"/>
      <p:bldP spid="32" grpId="1" animBg="1"/>
      <p:bldP spid="33" grpId="0" animBg="1"/>
      <p:bldP spid="3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7" name="Content Placeholder 1">
            <a:extLst>
              <a:ext uri="{FF2B5EF4-FFF2-40B4-BE49-F238E27FC236}">
                <a16:creationId xmlns:a16="http://schemas.microsoft.com/office/drawing/2014/main" id="{1574FCFF-ADF6-4C9F-9199-9DE04D292965}"/>
              </a:ext>
            </a:extLst>
          </p:cNvPr>
          <p:cNvSpPr txBox="1">
            <a:spLocks/>
          </p:cNvSpPr>
          <p:nvPr/>
        </p:nvSpPr>
        <p:spPr>
          <a:xfrm>
            <a:off x="671657" y="1564481"/>
            <a:ext cx="10848687" cy="4727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defRPr/>
            </a:pPr>
            <a:endParaRPr lang="en-US" sz="2000" dirty="0">
              <a:latin typeface="Times New Roman" panose="02020603050405020304" pitchFamily="18" charset="0"/>
              <a:cs typeface="Times New Roman" panose="02020603050405020304" pitchFamily="18" charset="0"/>
            </a:endParaRP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671657" y="960334"/>
            <a:ext cx="10848688"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Level of Care and Level of Need</a:t>
            </a:r>
          </a:p>
        </p:txBody>
      </p:sp>
      <p:sp>
        <p:nvSpPr>
          <p:cNvPr id="4" name="Title 2">
            <a:extLst>
              <a:ext uri="{FF2B5EF4-FFF2-40B4-BE49-F238E27FC236}">
                <a16:creationId xmlns:a16="http://schemas.microsoft.com/office/drawing/2014/main" id="{D7390801-D00F-D282-F83E-E3252F7F2828}"/>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
        <p:nvSpPr>
          <p:cNvPr id="3" name="TextBox 2">
            <a:extLst>
              <a:ext uri="{FF2B5EF4-FFF2-40B4-BE49-F238E27FC236}">
                <a16:creationId xmlns:a16="http://schemas.microsoft.com/office/drawing/2014/main" id="{4366E6BA-F9F1-7E01-FD1C-BADAD26A3CD7}"/>
              </a:ext>
            </a:extLst>
          </p:cNvPr>
          <p:cNvSpPr txBox="1"/>
          <p:nvPr/>
        </p:nvSpPr>
        <p:spPr>
          <a:xfrm>
            <a:off x="618919" y="2100239"/>
            <a:ext cx="10848687" cy="5055936"/>
          </a:xfrm>
          <a:prstGeom prst="rect">
            <a:avLst/>
          </a:prstGeom>
          <a:noFill/>
        </p:spPr>
        <p:txBody>
          <a:bodyPr wrap="square" numCol="2">
            <a:spAutoFit/>
          </a:bodyPr>
          <a:lstStyle/>
          <a:p>
            <a:pPr algn="l">
              <a:lnSpc>
                <a:spcPct val="125000"/>
              </a:lnSpc>
            </a:pPr>
            <a:r>
              <a:rPr lang="en-US" sz="2000" b="1" i="0" u="sng" dirty="0">
                <a:solidFill>
                  <a:srgbClr val="1B1B1B"/>
                </a:solidFill>
                <a:effectLst/>
                <a:highlight>
                  <a:srgbClr val="FFFFFF"/>
                </a:highlight>
                <a:latin typeface="Arial" panose="020B0604020202020204" pitchFamily="34" charset="0"/>
                <a:cs typeface="Arial" panose="020B0604020202020204" pitchFamily="34" charset="0"/>
              </a:rPr>
              <a:t>Level of Care (LOC)</a:t>
            </a:r>
          </a:p>
          <a:p>
            <a:pPr>
              <a:lnSpc>
                <a:spcPct val="125000"/>
              </a:lnSpc>
              <a:buClr>
                <a:srgbClr val="CC00FF"/>
              </a:buClr>
              <a:buSzPct val="150000"/>
            </a:pPr>
            <a:r>
              <a:rPr lang="en-US" sz="2000" b="0" i="0" dirty="0">
                <a:solidFill>
                  <a:srgbClr val="1B1B1B"/>
                </a:solidFill>
                <a:effectLst/>
                <a:highlight>
                  <a:srgbClr val="FFFFFF"/>
                </a:highlight>
                <a:latin typeface="Arial" panose="020B0604020202020204" pitchFamily="34" charset="0"/>
                <a:cs typeface="Arial" panose="020B0604020202020204" pitchFamily="34" charset="0"/>
              </a:rPr>
              <a:t>The LOC helps determines the member’s program eligibility for WORK services.</a:t>
            </a:r>
          </a:p>
          <a:p>
            <a:pPr marL="457200" indent="-457200">
              <a:lnSpc>
                <a:spcPct val="125000"/>
              </a:lnSpc>
              <a:buClr>
                <a:schemeClr val="tx1"/>
              </a:buClr>
              <a:buSzPct val="100000"/>
              <a:buFont typeface="+mj-lt"/>
              <a:buAutoNum type="arabicPeriod"/>
            </a:pPr>
            <a:r>
              <a:rPr lang="en-US" sz="2000" b="0" i="0" dirty="0">
                <a:solidFill>
                  <a:srgbClr val="1B1B1B"/>
                </a:solidFill>
                <a:effectLst/>
                <a:highlight>
                  <a:srgbClr val="FFFFFF"/>
                </a:highlight>
                <a:latin typeface="Arial" panose="020B0604020202020204" pitchFamily="34" charset="0"/>
                <a:cs typeface="Arial" panose="020B0604020202020204" pitchFamily="34" charset="0"/>
              </a:rPr>
              <a:t>Can the </a:t>
            </a:r>
            <a:r>
              <a:rPr lang="en-US" sz="2000" dirty="0">
                <a:solidFill>
                  <a:srgbClr val="1B1B1B"/>
                </a:solidFill>
                <a:highlight>
                  <a:srgbClr val="FFFFFF"/>
                </a:highlight>
                <a:latin typeface="Arial" panose="020B0604020202020204" pitchFamily="34" charset="0"/>
                <a:cs typeface="Arial" panose="020B0604020202020204" pitchFamily="34" charset="0"/>
              </a:rPr>
              <a:t>member demonstrate a need for ADLs, IADLs, Supported Employment, etc.?</a:t>
            </a:r>
          </a:p>
          <a:p>
            <a:pPr marL="457200" indent="-457200">
              <a:lnSpc>
                <a:spcPct val="125000"/>
              </a:lnSpc>
              <a:buClr>
                <a:schemeClr val="tx1"/>
              </a:buClr>
              <a:buSzPct val="100000"/>
              <a:buFont typeface="+mj-lt"/>
              <a:buAutoNum type="arabicPeriod"/>
            </a:pPr>
            <a:r>
              <a:rPr lang="en-US" sz="2000" b="0" i="0" dirty="0">
                <a:solidFill>
                  <a:srgbClr val="1B1B1B"/>
                </a:solidFill>
                <a:effectLst/>
                <a:highlight>
                  <a:srgbClr val="FFFFFF"/>
                </a:highlight>
                <a:latin typeface="Arial" panose="020B0604020202020204" pitchFamily="34" charset="0"/>
                <a:cs typeface="Arial" panose="020B0604020202020204" pitchFamily="34" charset="0"/>
              </a:rPr>
              <a:t>Is there supporting documentation </a:t>
            </a:r>
            <a:r>
              <a:rPr lang="en-US" sz="2000" dirty="0">
                <a:solidFill>
                  <a:srgbClr val="1B1B1B"/>
                </a:solidFill>
                <a:highlight>
                  <a:srgbClr val="FFFFFF"/>
                </a:highlight>
                <a:latin typeface="Arial" panose="020B0604020202020204" pitchFamily="34" charset="0"/>
                <a:cs typeface="Arial" panose="020B0604020202020204" pitchFamily="34" charset="0"/>
              </a:rPr>
              <a:t>that reflects the justification for this care?</a:t>
            </a:r>
          </a:p>
          <a:p>
            <a:pPr marL="971550" lvl="1" indent="-514350">
              <a:lnSpc>
                <a:spcPct val="125000"/>
              </a:lnSpc>
              <a:buClr>
                <a:schemeClr val="tx1"/>
              </a:buClr>
              <a:buSzPct val="100000"/>
              <a:buFont typeface="+mj-lt"/>
              <a:buAutoNum type="alphaLcPeriod"/>
            </a:pPr>
            <a:r>
              <a:rPr lang="en-US" sz="2000" b="0" i="0" dirty="0">
                <a:solidFill>
                  <a:srgbClr val="1B1B1B"/>
                </a:solidFill>
                <a:effectLst/>
                <a:highlight>
                  <a:srgbClr val="FFFFFF"/>
                </a:highlight>
                <a:latin typeface="Arial" panose="020B0604020202020204" pitchFamily="34" charset="0"/>
                <a:cs typeface="Arial" panose="020B0604020202020204" pitchFamily="34" charset="0"/>
              </a:rPr>
              <a:t>Social Security Administration determined disability</a:t>
            </a:r>
          </a:p>
          <a:p>
            <a:pPr marL="971550" lvl="1" indent="-514350">
              <a:lnSpc>
                <a:spcPct val="125000"/>
              </a:lnSpc>
              <a:buClr>
                <a:schemeClr val="tx1"/>
              </a:buClr>
              <a:buSzPct val="100000"/>
              <a:buFont typeface="+mj-lt"/>
              <a:buAutoNum type="alphaLcPeriod"/>
            </a:pPr>
            <a:r>
              <a:rPr lang="en-US" sz="2000" b="0" i="0" dirty="0">
                <a:solidFill>
                  <a:srgbClr val="1B1B1B"/>
                </a:solidFill>
                <a:effectLst/>
                <a:highlight>
                  <a:srgbClr val="FFFFFF"/>
                </a:highlight>
                <a:latin typeface="Arial" panose="020B0604020202020204" pitchFamily="34" charset="0"/>
                <a:cs typeface="Arial" panose="020B0604020202020204" pitchFamily="34" charset="0"/>
              </a:rPr>
              <a:t>Medical diagnosis</a:t>
            </a:r>
            <a:endParaRPr lang="en-US" sz="2000" dirty="0">
              <a:solidFill>
                <a:srgbClr val="1B1B1B"/>
              </a:solidFill>
              <a:highlight>
                <a:srgbClr val="FFFFFF"/>
              </a:highlight>
              <a:latin typeface="Arial" panose="020B0604020202020204" pitchFamily="34" charset="0"/>
              <a:cs typeface="Arial" panose="020B0604020202020204" pitchFamily="34" charset="0"/>
            </a:endParaRPr>
          </a:p>
          <a:p>
            <a:pPr lvl="2" indent="-914400">
              <a:lnSpc>
                <a:spcPct val="125000"/>
              </a:lnSpc>
              <a:buClr>
                <a:srgbClr val="00B0F0"/>
              </a:buClr>
              <a:buSzPct val="150000"/>
            </a:pPr>
            <a:endParaRPr lang="en-US" sz="2000" b="1" i="0" dirty="0">
              <a:solidFill>
                <a:srgbClr val="1B1B1B"/>
              </a:solidFill>
              <a:effectLst/>
              <a:highlight>
                <a:srgbClr val="FFFFFF"/>
              </a:highlight>
              <a:latin typeface="Arial" panose="020B0604020202020204" pitchFamily="34" charset="0"/>
              <a:cs typeface="Arial" panose="020B0604020202020204" pitchFamily="34" charset="0"/>
            </a:endParaRPr>
          </a:p>
          <a:p>
            <a:pPr lvl="2" indent="-914400">
              <a:lnSpc>
                <a:spcPct val="125000"/>
              </a:lnSpc>
              <a:buClr>
                <a:srgbClr val="00B0F0"/>
              </a:buClr>
              <a:buSzPct val="150000"/>
            </a:pPr>
            <a:endParaRPr lang="en-US" sz="2000" b="1" dirty="0">
              <a:solidFill>
                <a:srgbClr val="1B1B1B"/>
              </a:solidFill>
              <a:highlight>
                <a:srgbClr val="FFFFFF"/>
              </a:highlight>
              <a:latin typeface="Arial" panose="020B0604020202020204" pitchFamily="34" charset="0"/>
              <a:cs typeface="Arial" panose="020B0604020202020204" pitchFamily="34" charset="0"/>
            </a:endParaRPr>
          </a:p>
          <a:p>
            <a:pPr lvl="2" indent="-914400">
              <a:lnSpc>
                <a:spcPct val="125000"/>
              </a:lnSpc>
              <a:buClr>
                <a:srgbClr val="00B0F0"/>
              </a:buClr>
              <a:buSzPct val="150000"/>
            </a:pPr>
            <a:r>
              <a:rPr lang="en-US" sz="2000" b="1" i="0" u="sng" dirty="0">
                <a:solidFill>
                  <a:srgbClr val="1B1B1B"/>
                </a:solidFill>
                <a:effectLst/>
                <a:highlight>
                  <a:srgbClr val="FFFFFF"/>
                </a:highlight>
                <a:latin typeface="Arial" panose="020B0604020202020204" pitchFamily="34" charset="0"/>
                <a:cs typeface="Arial" panose="020B0604020202020204" pitchFamily="34" charset="0"/>
              </a:rPr>
              <a:t>Level of Need (LON)</a:t>
            </a:r>
          </a:p>
          <a:p>
            <a:pPr algn="l">
              <a:lnSpc>
                <a:spcPct val="125000"/>
              </a:lnSpc>
              <a:buClr>
                <a:srgbClr val="FCA82C"/>
              </a:buClr>
              <a:buSzPct val="150000"/>
            </a:pPr>
            <a:r>
              <a:rPr lang="en-US" sz="2000" b="0" i="0" dirty="0">
                <a:solidFill>
                  <a:srgbClr val="1B1B1B"/>
                </a:solidFill>
                <a:effectLst/>
                <a:highlight>
                  <a:srgbClr val="FFFFFF"/>
                </a:highlight>
                <a:latin typeface="Arial" panose="020B0604020202020204" pitchFamily="34" charset="0"/>
                <a:cs typeface="Arial" panose="020B0604020202020204" pitchFamily="34" charset="0"/>
              </a:rPr>
              <a:t>A member’s LON is used to determine the amount of time the member needs for specific tasks.  </a:t>
            </a:r>
          </a:p>
          <a:p>
            <a:pPr marL="457200" indent="-457200" algn="l">
              <a:lnSpc>
                <a:spcPct val="125000"/>
              </a:lnSpc>
              <a:buClr>
                <a:schemeClr val="tx1"/>
              </a:buClr>
              <a:buSzPct val="100000"/>
              <a:buFont typeface="+mj-lt"/>
              <a:buAutoNum type="arabicPeriod"/>
            </a:pPr>
            <a:r>
              <a:rPr lang="en-US" sz="2000" dirty="0">
                <a:solidFill>
                  <a:srgbClr val="1B1B1B"/>
                </a:solidFill>
                <a:highlight>
                  <a:srgbClr val="FFFFFF"/>
                </a:highlight>
                <a:latin typeface="Arial" panose="020B0604020202020204" pitchFamily="34" charset="0"/>
                <a:cs typeface="Arial" panose="020B0604020202020204" pitchFamily="34" charset="0"/>
              </a:rPr>
              <a:t>At the top of each “S</a:t>
            </a:r>
            <a:r>
              <a:rPr lang="en-US" sz="2000" b="0" i="0" dirty="0">
                <a:solidFill>
                  <a:srgbClr val="1B1B1B"/>
                </a:solidFill>
                <a:effectLst/>
                <a:highlight>
                  <a:srgbClr val="FFFFFF"/>
                </a:highlight>
                <a:latin typeface="Arial" panose="020B0604020202020204" pitchFamily="34" charset="0"/>
                <a:cs typeface="Arial" panose="020B0604020202020204" pitchFamily="34" charset="0"/>
              </a:rPr>
              <a:t>upports for PAS </a:t>
            </a:r>
            <a:r>
              <a:rPr lang="en-US" sz="2000" dirty="0">
                <a:solidFill>
                  <a:srgbClr val="1B1B1B"/>
                </a:solidFill>
                <a:highlight>
                  <a:srgbClr val="FFFFFF"/>
                </a:highlight>
                <a:latin typeface="Arial" panose="020B0604020202020204" pitchFamily="34" charset="0"/>
                <a:cs typeface="Arial" panose="020B0604020202020204" pitchFamily="34" charset="0"/>
              </a:rPr>
              <a:t>N</a:t>
            </a:r>
            <a:r>
              <a:rPr lang="en-US" sz="2000" b="0" i="0" dirty="0">
                <a:solidFill>
                  <a:srgbClr val="1B1B1B"/>
                </a:solidFill>
                <a:effectLst/>
                <a:highlight>
                  <a:srgbClr val="FFFFFF"/>
                </a:highlight>
                <a:latin typeface="Arial" panose="020B0604020202020204" pitchFamily="34" charset="0"/>
                <a:cs typeface="Arial" panose="020B0604020202020204" pitchFamily="34" charset="0"/>
              </a:rPr>
              <a:t>eeds” page is a “Time per Task” guide. Use this to help identify tasks in each category that the member needs assistant with. </a:t>
            </a:r>
          </a:p>
          <a:p>
            <a:pPr marL="914400" lvl="1" indent="-457200">
              <a:lnSpc>
                <a:spcPct val="125000"/>
              </a:lnSpc>
              <a:buClr>
                <a:schemeClr val="tx1"/>
              </a:buClr>
              <a:buSzPct val="100000"/>
              <a:buFont typeface="+mj-lt"/>
              <a:buAutoNum type="alphaLcPeriod"/>
            </a:pPr>
            <a:r>
              <a:rPr lang="en-US" sz="2000" dirty="0">
                <a:latin typeface="Arial" panose="020B0604020202020204" pitchFamily="34" charset="0"/>
                <a:cs typeface="Arial" panose="020B0604020202020204" pitchFamily="34" charset="0"/>
              </a:rPr>
              <a:t>The LON is obtained by identifying the need and assigning an amount of time.</a:t>
            </a:r>
            <a:endParaRPr lang="en-US" sz="2000" b="0" i="0" dirty="0">
              <a:solidFill>
                <a:srgbClr val="1B1B1B"/>
              </a:solidFill>
              <a:effectLst/>
              <a:highlight>
                <a:srgbClr val="FFFFFF"/>
              </a:highlight>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1C8AA4C-6856-0D68-FCD6-5B4770C8008C}"/>
              </a:ext>
            </a:extLst>
          </p:cNvPr>
          <p:cNvSpPr txBox="1"/>
          <p:nvPr/>
        </p:nvSpPr>
        <p:spPr>
          <a:xfrm>
            <a:off x="566184" y="1541095"/>
            <a:ext cx="10954159" cy="439287"/>
          </a:xfrm>
          <a:prstGeom prst="rect">
            <a:avLst/>
          </a:prstGeom>
          <a:noFill/>
        </p:spPr>
        <p:txBody>
          <a:bodyPr wrap="square">
            <a:spAutoFit/>
          </a:bodyPr>
          <a:lstStyle/>
          <a:p>
            <a:pPr algn="l">
              <a:lnSpc>
                <a:spcPct val="125000"/>
              </a:lnSpc>
            </a:pPr>
            <a:r>
              <a:rPr lang="en-US" sz="2000" i="0" dirty="0">
                <a:solidFill>
                  <a:srgbClr val="1B1B1B"/>
                </a:solidFill>
                <a:effectLst/>
                <a:highlight>
                  <a:srgbClr val="FFFFFF"/>
                </a:highlight>
                <a:latin typeface="Arial" panose="020B0604020202020204" pitchFamily="34" charset="0"/>
                <a:cs typeface="Arial" panose="020B0604020202020204" pitchFamily="34" charset="0"/>
              </a:rPr>
              <a:t>What is the level of care needed to support the member’s level of identified needs?</a:t>
            </a:r>
          </a:p>
        </p:txBody>
      </p:sp>
    </p:spTree>
    <p:custDataLst>
      <p:tags r:id="rId1"/>
    </p:custDataLst>
    <p:extLst>
      <p:ext uri="{BB962C8B-B14F-4D97-AF65-F5344CB8AC3E}">
        <p14:creationId xmlns:p14="http://schemas.microsoft.com/office/powerpoint/2010/main" val="4112534611"/>
      </p:ext>
    </p:extLst>
  </p:cSld>
  <p:clrMapOvr>
    <a:masterClrMapping/>
  </p:clrMapOvr>
  <mc:AlternateContent xmlns:mc="http://schemas.openxmlformats.org/markup-compatibility/2006" xmlns:p14="http://schemas.microsoft.com/office/powerpoint/2010/main">
    <mc:Choice Requires="p14">
      <p:transition spd="slow" p14:dur="2000" advTm="157091"/>
    </mc:Choice>
    <mc:Fallback xmlns="">
      <p:transition spd="slow" advTm="1570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577D7ED-16CF-4E8F-A30A-3A8F017798C5}"/>
              </a:ext>
            </a:extLst>
          </p:cNvPr>
          <p:cNvSpPr txBox="1">
            <a:spLocks/>
          </p:cNvSpPr>
          <p:nvPr/>
        </p:nvSpPr>
        <p:spPr>
          <a:xfrm>
            <a:off x="311151" y="1684338"/>
            <a:ext cx="3933304" cy="448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000" dirty="0"/>
          </a:p>
        </p:txBody>
      </p:sp>
      <p:sp>
        <p:nvSpPr>
          <p:cNvPr id="7" name="Content Placeholder 1">
            <a:extLst>
              <a:ext uri="{FF2B5EF4-FFF2-40B4-BE49-F238E27FC236}">
                <a16:creationId xmlns:a16="http://schemas.microsoft.com/office/drawing/2014/main" id="{1574FCFF-ADF6-4C9F-9199-9DE04D292965}"/>
              </a:ext>
            </a:extLst>
          </p:cNvPr>
          <p:cNvSpPr txBox="1">
            <a:spLocks/>
          </p:cNvSpPr>
          <p:nvPr/>
        </p:nvSpPr>
        <p:spPr>
          <a:xfrm>
            <a:off x="311150" y="1458465"/>
            <a:ext cx="7918450" cy="4727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0"/>
              </a:spcBef>
              <a:buFont typeface="Arial" panose="020B0604020202020204" pitchFamily="34" charset="0"/>
              <a:buNone/>
            </a:pPr>
            <a:r>
              <a:rPr lang="en-US" altLang="en-US" sz="2000" dirty="0">
                <a:latin typeface="Arial" panose="020B0604020202020204" pitchFamily="34" charset="0"/>
                <a:cs typeface="Arial" panose="020B0604020202020204" pitchFamily="34" charset="0"/>
              </a:rPr>
              <a:t>When considering the level of need, refer to the below table and the “Time per Task” guide at the top of each support page. </a:t>
            </a:r>
          </a:p>
        </p:txBody>
      </p:sp>
      <p:sp>
        <p:nvSpPr>
          <p:cNvPr id="8" name="Subtitle 3">
            <a:extLst>
              <a:ext uri="{FF2B5EF4-FFF2-40B4-BE49-F238E27FC236}">
                <a16:creationId xmlns:a16="http://schemas.microsoft.com/office/drawing/2014/main" id="{D1C976F1-CD7B-4B1C-909D-6E45F83D3CB1}"/>
              </a:ext>
            </a:extLst>
          </p:cNvPr>
          <p:cNvSpPr txBox="1">
            <a:spLocks/>
          </p:cNvSpPr>
          <p:nvPr/>
        </p:nvSpPr>
        <p:spPr>
          <a:xfrm>
            <a:off x="304800" y="960334"/>
            <a:ext cx="11576050" cy="514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rgbClr val="002060"/>
                </a:solidFill>
                <a:latin typeface="Arial" panose="020B0604020202020204" pitchFamily="34" charset="0"/>
                <a:cs typeface="Arial" panose="020B0604020202020204" pitchFamily="34" charset="0"/>
              </a:rPr>
              <a:t>MFEI Numeric Coding Guidance</a:t>
            </a:r>
          </a:p>
        </p:txBody>
      </p:sp>
      <p:graphicFrame>
        <p:nvGraphicFramePr>
          <p:cNvPr id="2" name="Table 2">
            <a:extLst>
              <a:ext uri="{FF2B5EF4-FFF2-40B4-BE49-F238E27FC236}">
                <a16:creationId xmlns:a16="http://schemas.microsoft.com/office/drawing/2014/main" id="{B5DDBD35-2239-43AB-820D-D076EAECF912}"/>
              </a:ext>
            </a:extLst>
          </p:cNvPr>
          <p:cNvGraphicFramePr>
            <a:graphicFrameLocks noGrp="1"/>
          </p:cNvGraphicFramePr>
          <p:nvPr>
            <p:extLst>
              <p:ext uri="{D42A27DB-BD31-4B8C-83A1-F6EECF244321}">
                <p14:modId xmlns:p14="http://schemas.microsoft.com/office/powerpoint/2010/main" val="3070081033"/>
              </p:ext>
            </p:extLst>
          </p:nvPr>
        </p:nvGraphicFramePr>
        <p:xfrm>
          <a:off x="304799" y="2368371"/>
          <a:ext cx="11576049" cy="4043680"/>
        </p:xfrm>
        <a:graphic>
          <a:graphicData uri="http://schemas.openxmlformats.org/drawingml/2006/table">
            <a:tbl>
              <a:tblPr firstRow="1" bandRow="1">
                <a:tableStyleId>{5C22544A-7EE6-4342-B048-85BDC9FD1C3A}</a:tableStyleId>
              </a:tblPr>
              <a:tblGrid>
                <a:gridCol w="3599939">
                  <a:extLst>
                    <a:ext uri="{9D8B030D-6E8A-4147-A177-3AD203B41FA5}">
                      <a16:colId xmlns:a16="http://schemas.microsoft.com/office/drawing/2014/main" val="2243701214"/>
                    </a:ext>
                  </a:extLst>
                </a:gridCol>
                <a:gridCol w="7976110">
                  <a:extLst>
                    <a:ext uri="{9D8B030D-6E8A-4147-A177-3AD203B41FA5}">
                      <a16:colId xmlns:a16="http://schemas.microsoft.com/office/drawing/2014/main" val="2748535477"/>
                    </a:ext>
                  </a:extLst>
                </a:gridCol>
              </a:tblGrid>
              <a:tr h="370840">
                <a:tc>
                  <a:txBody>
                    <a:bodyPr/>
                    <a:lstStyle/>
                    <a:p>
                      <a:r>
                        <a:rPr lang="en-US" dirty="0"/>
                        <a:t>Numeric Code</a:t>
                      </a:r>
                    </a:p>
                  </a:txBody>
                  <a:tcPr/>
                </a:tc>
                <a:tc>
                  <a:txBody>
                    <a:bodyPr/>
                    <a:lstStyle/>
                    <a:p>
                      <a:r>
                        <a:rPr lang="en-US" dirty="0"/>
                        <a:t>Guidance Description</a:t>
                      </a:r>
                    </a:p>
                  </a:txBody>
                  <a:tcPr/>
                </a:tc>
                <a:extLst>
                  <a:ext uri="{0D108BD9-81ED-4DB2-BD59-A6C34878D82A}">
                    <a16:rowId xmlns:a16="http://schemas.microsoft.com/office/drawing/2014/main" val="2715225820"/>
                  </a:ext>
                </a:extLst>
              </a:tr>
              <a:tr h="370840">
                <a:tc>
                  <a:txBody>
                    <a:bodyPr/>
                    <a:lstStyle/>
                    <a:p>
                      <a:r>
                        <a:rPr lang="en-US" dirty="0"/>
                        <a:t>0 = </a:t>
                      </a:r>
                      <a:r>
                        <a:rPr lang="en-US" altLang="en-US" sz="1800" dirty="0">
                          <a:latin typeface="Arial" panose="020B0604020202020204" pitchFamily="34" charset="0"/>
                          <a:cs typeface="Arial" panose="020B0604020202020204" pitchFamily="34" charset="0"/>
                        </a:rPr>
                        <a:t>Independent </a:t>
                      </a:r>
                      <a:endParaRPr lang="en-US" dirty="0"/>
                    </a:p>
                  </a:txBody>
                  <a:tcPr/>
                </a:tc>
                <a:tc>
                  <a:txBody>
                    <a:bodyPr/>
                    <a:lstStyle/>
                    <a:p>
                      <a:r>
                        <a:rPr lang="en-US" altLang="en-US" sz="1800" dirty="0">
                          <a:latin typeface="Arial" panose="020B0604020202020204" pitchFamily="34" charset="0"/>
                          <a:cs typeface="Arial" panose="020B0604020202020204" pitchFamily="34" charset="0"/>
                        </a:rPr>
                        <a:t>No physical assistance, setup, or supervision.</a:t>
                      </a:r>
                      <a:endParaRPr lang="en-US" dirty="0"/>
                    </a:p>
                  </a:txBody>
                  <a:tcPr/>
                </a:tc>
                <a:extLst>
                  <a:ext uri="{0D108BD9-81ED-4DB2-BD59-A6C34878D82A}">
                    <a16:rowId xmlns:a16="http://schemas.microsoft.com/office/drawing/2014/main" val="933215294"/>
                  </a:ext>
                </a:extLst>
              </a:tr>
              <a:tr h="370840">
                <a:tc>
                  <a:txBody>
                    <a:bodyPr/>
                    <a:lstStyle/>
                    <a:p>
                      <a:r>
                        <a:rPr lang="en-US" dirty="0"/>
                        <a:t>1 = </a:t>
                      </a:r>
                      <a:r>
                        <a:rPr lang="en-US" altLang="en-US" sz="1800" dirty="0">
                          <a:latin typeface="Arial" panose="020B0604020202020204" pitchFamily="34" charset="0"/>
                          <a:cs typeface="Arial" panose="020B0604020202020204" pitchFamily="34" charset="0"/>
                        </a:rPr>
                        <a:t>Set-up help only </a:t>
                      </a:r>
                      <a:endParaRPr lang="en-US" dirty="0"/>
                    </a:p>
                  </a:txBody>
                  <a:tcPr/>
                </a:tc>
                <a:tc>
                  <a:txBody>
                    <a:bodyPr/>
                    <a:lstStyle/>
                    <a:p>
                      <a:r>
                        <a:rPr lang="en-US" altLang="en-US" sz="1800" dirty="0">
                          <a:latin typeface="Arial" panose="020B0604020202020204" pitchFamily="34" charset="0"/>
                          <a:cs typeface="Arial" panose="020B0604020202020204" pitchFamily="34" charset="0"/>
                        </a:rPr>
                        <a:t>Article or devise provided or placed within reach, but not physical assistance or supervision.</a:t>
                      </a:r>
                      <a:endParaRPr lang="en-US" dirty="0"/>
                    </a:p>
                  </a:txBody>
                  <a:tcPr/>
                </a:tc>
                <a:extLst>
                  <a:ext uri="{0D108BD9-81ED-4DB2-BD59-A6C34878D82A}">
                    <a16:rowId xmlns:a16="http://schemas.microsoft.com/office/drawing/2014/main" val="2404128791"/>
                  </a:ext>
                </a:extLst>
              </a:tr>
              <a:tr h="370840">
                <a:tc>
                  <a:txBody>
                    <a:bodyPr/>
                    <a:lstStyle/>
                    <a:p>
                      <a:r>
                        <a:rPr lang="en-US" dirty="0"/>
                        <a:t>2 </a:t>
                      </a:r>
                      <a:r>
                        <a:rPr lang="en-US" altLang="en-US" sz="1800" dirty="0">
                          <a:latin typeface="Arial" panose="020B0604020202020204" pitchFamily="34" charset="0"/>
                          <a:cs typeface="Arial" panose="020B0604020202020204" pitchFamily="34" charset="0"/>
                        </a:rPr>
                        <a:t>= Supervision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Oversight, cueing or prompting is provided.</a:t>
                      </a:r>
                    </a:p>
                  </a:txBody>
                  <a:tcPr/>
                </a:tc>
                <a:extLst>
                  <a:ext uri="{0D108BD9-81ED-4DB2-BD59-A6C34878D82A}">
                    <a16:rowId xmlns:a16="http://schemas.microsoft.com/office/drawing/2014/main" val="1846287883"/>
                  </a:ext>
                </a:extLst>
              </a:tr>
              <a:tr h="370840">
                <a:tc>
                  <a:txBody>
                    <a:bodyPr/>
                    <a:lstStyle/>
                    <a:p>
                      <a:r>
                        <a:rPr lang="en-US" dirty="0"/>
                        <a:t>3 </a:t>
                      </a:r>
                      <a:r>
                        <a:rPr lang="en-US" altLang="en-US" sz="1800" dirty="0">
                          <a:latin typeface="Arial" panose="020B0604020202020204" pitchFamily="34" charset="0"/>
                          <a:cs typeface="Arial" panose="020B0604020202020204" pitchFamily="34" charset="0"/>
                        </a:rPr>
                        <a:t>= Limited assistance </a:t>
                      </a:r>
                      <a:endParaRPr lang="en-US" dirty="0"/>
                    </a:p>
                  </a:txBody>
                  <a:tcPr/>
                </a:tc>
                <a:tc>
                  <a:txBody>
                    <a:bodyPr/>
                    <a:lstStyle/>
                    <a:p>
                      <a:r>
                        <a:rPr lang="en-US" altLang="en-US" sz="1800" dirty="0">
                          <a:latin typeface="Arial" panose="020B0604020202020204" pitchFamily="34" charset="0"/>
                          <a:cs typeface="Arial" panose="020B0604020202020204" pitchFamily="34" charset="0"/>
                        </a:rPr>
                        <a:t>Guided maneuvering of limbs, physical guidance without taking weight, or help on some occasions.</a:t>
                      </a:r>
                      <a:endParaRPr lang="en-US" dirty="0"/>
                    </a:p>
                  </a:txBody>
                  <a:tcPr/>
                </a:tc>
                <a:extLst>
                  <a:ext uri="{0D108BD9-81ED-4DB2-BD59-A6C34878D82A}">
                    <a16:rowId xmlns:a16="http://schemas.microsoft.com/office/drawing/2014/main" val="234174974"/>
                  </a:ext>
                </a:extLst>
              </a:tr>
              <a:tr h="370840">
                <a:tc>
                  <a:txBody>
                    <a:bodyPr/>
                    <a:lstStyle/>
                    <a:p>
                      <a:r>
                        <a:rPr lang="en-US" dirty="0"/>
                        <a:t>4 </a:t>
                      </a:r>
                      <a:r>
                        <a:rPr lang="en-US" altLang="en-US" sz="1800" dirty="0">
                          <a:latin typeface="Arial" panose="020B0604020202020204" pitchFamily="34" charset="0"/>
                          <a:cs typeface="Arial" panose="020B0604020202020204" pitchFamily="34" charset="0"/>
                        </a:rPr>
                        <a:t>= Extensive assistance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Weight-bearing support (including lifting limbs) and help throughout task(s) but person still performs 50% or more of the task on his/her own.</a:t>
                      </a:r>
                    </a:p>
                  </a:txBody>
                  <a:tcPr/>
                </a:tc>
                <a:extLst>
                  <a:ext uri="{0D108BD9-81ED-4DB2-BD59-A6C34878D82A}">
                    <a16:rowId xmlns:a16="http://schemas.microsoft.com/office/drawing/2014/main" val="723141192"/>
                  </a:ext>
                </a:extLst>
              </a:tr>
              <a:tr h="370840">
                <a:tc>
                  <a:txBody>
                    <a:bodyPr/>
                    <a:lstStyle/>
                    <a:p>
                      <a:r>
                        <a:rPr lang="en-US" dirty="0"/>
                        <a:t>5 </a:t>
                      </a:r>
                      <a:r>
                        <a:rPr lang="en-US" altLang="en-US" sz="1800" dirty="0">
                          <a:latin typeface="Arial" panose="020B0604020202020204" pitchFamily="34" charset="0"/>
                          <a:cs typeface="Arial" panose="020B0604020202020204" pitchFamily="34" charset="0"/>
                        </a:rPr>
                        <a:t>= Max assistance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t>Weight-bearing support (including lifting limbs) and person performs less than 50% of the task on his/her own.</a:t>
                      </a:r>
                    </a:p>
                  </a:txBody>
                  <a:tcPr/>
                </a:tc>
                <a:extLst>
                  <a:ext uri="{0D108BD9-81ED-4DB2-BD59-A6C34878D82A}">
                    <a16:rowId xmlns:a16="http://schemas.microsoft.com/office/drawing/2014/main" val="627374039"/>
                  </a:ext>
                </a:extLst>
              </a:tr>
              <a:tr h="370840">
                <a:tc>
                  <a:txBody>
                    <a:bodyPr/>
                    <a:lstStyle/>
                    <a:p>
                      <a:r>
                        <a:rPr lang="en-US" dirty="0"/>
                        <a:t>6 </a:t>
                      </a:r>
                      <a:r>
                        <a:rPr lang="en-US" altLang="en-US" sz="1800" dirty="0">
                          <a:latin typeface="Arial" panose="020B0604020202020204" pitchFamily="34" charset="0"/>
                          <a:cs typeface="Arial" panose="020B0604020202020204" pitchFamily="34" charset="0"/>
                        </a:rPr>
                        <a:t>= Total dependence </a:t>
                      </a:r>
                      <a:endParaRPr lang="en-US" dirty="0"/>
                    </a:p>
                  </a:txBody>
                  <a:tcPr/>
                </a:tc>
                <a:tc>
                  <a:txBody>
                    <a:bodyPr/>
                    <a:lstStyle/>
                    <a:p>
                      <a:r>
                        <a:rPr lang="en-US" altLang="en-US" sz="1800" dirty="0"/>
                        <a:t>Full performance by another person(s) throughout entire task.</a:t>
                      </a:r>
                      <a:endParaRPr lang="en-US" dirty="0"/>
                    </a:p>
                  </a:txBody>
                  <a:tcPr/>
                </a:tc>
                <a:extLst>
                  <a:ext uri="{0D108BD9-81ED-4DB2-BD59-A6C34878D82A}">
                    <a16:rowId xmlns:a16="http://schemas.microsoft.com/office/drawing/2014/main" val="78636399"/>
                  </a:ext>
                </a:extLst>
              </a:tr>
            </a:tbl>
          </a:graphicData>
        </a:graphic>
      </p:graphicFrame>
      <p:sp>
        <p:nvSpPr>
          <p:cNvPr id="5" name="Title 2">
            <a:extLst>
              <a:ext uri="{FF2B5EF4-FFF2-40B4-BE49-F238E27FC236}">
                <a16:creationId xmlns:a16="http://schemas.microsoft.com/office/drawing/2014/main" id="{19FFE38B-16EE-8A66-3093-14865AC2963E}"/>
              </a:ext>
            </a:extLst>
          </p:cNvPr>
          <p:cNvSpPr>
            <a:spLocks noGrp="1"/>
          </p:cNvSpPr>
          <p:nvPr>
            <p:ph type="title"/>
          </p:nvPr>
        </p:nvSpPr>
        <p:spPr>
          <a:xfrm>
            <a:off x="2019300" y="200025"/>
            <a:ext cx="9753600" cy="547688"/>
          </a:xfrm>
        </p:spPr>
        <p:txBody>
          <a:bodyPr/>
          <a:lstStyle/>
          <a:p>
            <a:pPr eaLnBrk="1" hangingPunct="1"/>
            <a:r>
              <a:rPr lang="en-US" altLang="en-US" b="1" dirty="0"/>
              <a:t>Working Healthy/WORK Training</a:t>
            </a:r>
          </a:p>
        </p:txBody>
      </p:sp>
    </p:spTree>
    <p:custDataLst>
      <p:tags r:id="rId1"/>
    </p:custDataLst>
    <p:extLst>
      <p:ext uri="{BB962C8B-B14F-4D97-AF65-F5344CB8AC3E}">
        <p14:creationId xmlns:p14="http://schemas.microsoft.com/office/powerpoint/2010/main" val="2934993021"/>
      </p:ext>
    </p:extLst>
  </p:cSld>
  <p:clrMapOvr>
    <a:masterClrMapping/>
  </p:clrMapOvr>
  <mc:AlternateContent xmlns:mc="http://schemas.openxmlformats.org/markup-compatibility/2006" xmlns:p14="http://schemas.microsoft.com/office/powerpoint/2010/main">
    <mc:Choice Requires="p14">
      <p:transition spd="slow" p14:dur="2000" advTm="95506"/>
    </mc:Choice>
    <mc:Fallback xmlns="">
      <p:transition spd="slow" advTm="95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4.1|20.8|1.8|23|1.2|40.4"/>
</p:tagLst>
</file>

<file path=ppt/tags/tag10.xml><?xml version="1.0" encoding="utf-8"?>
<p:tagLst xmlns:a="http://schemas.openxmlformats.org/drawingml/2006/main" xmlns:r="http://schemas.openxmlformats.org/officeDocument/2006/relationships" xmlns:p="http://schemas.openxmlformats.org/presentationml/2006/main">
  <p:tag name="TIMING" val="|93.7|35.8|58.1|20.5|6.2|95.5"/>
</p:tagLst>
</file>

<file path=ppt/tags/tag11.xml><?xml version="1.0" encoding="utf-8"?>
<p:tagLst xmlns:a="http://schemas.openxmlformats.org/drawingml/2006/main" xmlns:r="http://schemas.openxmlformats.org/officeDocument/2006/relationships" xmlns:p="http://schemas.openxmlformats.org/presentationml/2006/main">
  <p:tag name="TIMING" val="|93.7|35.8|58.1|20.5|6.2|95.5"/>
</p:tagLst>
</file>

<file path=ppt/tags/tag12.xml><?xml version="1.0" encoding="utf-8"?>
<p:tagLst xmlns:a="http://schemas.openxmlformats.org/drawingml/2006/main" xmlns:r="http://schemas.openxmlformats.org/officeDocument/2006/relationships" xmlns:p="http://schemas.openxmlformats.org/presentationml/2006/main">
  <p:tag name="TIMING" val="|5.2|3.8"/>
</p:tagLst>
</file>

<file path=ppt/tags/tag13.xml><?xml version="1.0" encoding="utf-8"?>
<p:tagLst xmlns:a="http://schemas.openxmlformats.org/drawingml/2006/main" xmlns:r="http://schemas.openxmlformats.org/officeDocument/2006/relationships" xmlns:p="http://schemas.openxmlformats.org/presentationml/2006/main">
  <p:tag name="TIMING" val="|29.8|12|12.8"/>
</p:tagLst>
</file>

<file path=ppt/tags/tag14.xml><?xml version="1.0" encoding="utf-8"?>
<p:tagLst xmlns:a="http://schemas.openxmlformats.org/drawingml/2006/main" xmlns:r="http://schemas.openxmlformats.org/officeDocument/2006/relationships" xmlns:p="http://schemas.openxmlformats.org/presentationml/2006/main">
  <p:tag name="TIMING" val="|14.8|6.9|2.7|46|1.9|23.4|1.9|25.9|1.3|15.3|1.8"/>
</p:tagLst>
</file>

<file path=ppt/tags/tag15.xml><?xml version="1.0" encoding="utf-8"?>
<p:tagLst xmlns:a="http://schemas.openxmlformats.org/drawingml/2006/main" xmlns:r="http://schemas.openxmlformats.org/officeDocument/2006/relationships" xmlns:p="http://schemas.openxmlformats.org/presentationml/2006/main">
  <p:tag name="TIMING" val="|29.6|18.1"/>
</p:tagLst>
</file>

<file path=ppt/tags/tag16.xml><?xml version="1.0" encoding="utf-8"?>
<p:tagLst xmlns:a="http://schemas.openxmlformats.org/drawingml/2006/main" xmlns:r="http://schemas.openxmlformats.org/officeDocument/2006/relationships" xmlns:p="http://schemas.openxmlformats.org/presentationml/2006/main">
  <p:tag name="TIMING" val="|6.5|52|36.5"/>
</p:tagLst>
</file>

<file path=ppt/tags/tag17.xml><?xml version="1.0" encoding="utf-8"?>
<p:tagLst xmlns:a="http://schemas.openxmlformats.org/drawingml/2006/main" xmlns:r="http://schemas.openxmlformats.org/officeDocument/2006/relationships" xmlns:p="http://schemas.openxmlformats.org/presentationml/2006/main">
  <p:tag name="TIMING" val="|35.4|10.4|1.6|26.3|1.6|117.8"/>
</p:tagLst>
</file>

<file path=ppt/tags/tag18.xml><?xml version="1.0" encoding="utf-8"?>
<p:tagLst xmlns:a="http://schemas.openxmlformats.org/drawingml/2006/main" xmlns:r="http://schemas.openxmlformats.org/officeDocument/2006/relationships" xmlns:p="http://schemas.openxmlformats.org/presentationml/2006/main">
  <p:tag name="TIMING" val="|3.2|30.6|11.3|8|33.9|6|32.3"/>
</p:tagLst>
</file>

<file path=ppt/tags/tag19.xml><?xml version="1.0" encoding="utf-8"?>
<p:tagLst xmlns:a="http://schemas.openxmlformats.org/drawingml/2006/main" xmlns:r="http://schemas.openxmlformats.org/officeDocument/2006/relationships" xmlns:p="http://schemas.openxmlformats.org/presentationml/2006/main">
  <p:tag name="TIMING" val="|16.8|100.4"/>
</p:tagLst>
</file>

<file path=ppt/tags/tag2.xml><?xml version="1.0" encoding="utf-8"?>
<p:tagLst xmlns:a="http://schemas.openxmlformats.org/drawingml/2006/main" xmlns:r="http://schemas.openxmlformats.org/officeDocument/2006/relationships" xmlns:p="http://schemas.openxmlformats.org/presentationml/2006/main">
  <p:tag name="TIMING" val="|5.9|52.3"/>
</p:tagLst>
</file>

<file path=ppt/tags/tag20.xml><?xml version="1.0" encoding="utf-8"?>
<p:tagLst xmlns:a="http://schemas.openxmlformats.org/drawingml/2006/main" xmlns:r="http://schemas.openxmlformats.org/officeDocument/2006/relationships" xmlns:p="http://schemas.openxmlformats.org/presentationml/2006/main">
  <p:tag name="TIMING" val="|51.6|34.6"/>
</p:tagLst>
</file>

<file path=ppt/tags/tag21.xml><?xml version="1.0" encoding="utf-8"?>
<p:tagLst xmlns:a="http://schemas.openxmlformats.org/drawingml/2006/main" xmlns:r="http://schemas.openxmlformats.org/officeDocument/2006/relationships" xmlns:p="http://schemas.openxmlformats.org/presentationml/2006/main">
  <p:tag name="TIMING" val="|7.9"/>
</p:tagLst>
</file>

<file path=ppt/tags/tag22.xml><?xml version="1.0" encoding="utf-8"?>
<p:tagLst xmlns:a="http://schemas.openxmlformats.org/drawingml/2006/main" xmlns:r="http://schemas.openxmlformats.org/officeDocument/2006/relationships" xmlns:p="http://schemas.openxmlformats.org/presentationml/2006/main">
  <p:tag name="TIMING" val="|28.6"/>
</p:tagLst>
</file>

<file path=ppt/tags/tag23.xml><?xml version="1.0" encoding="utf-8"?>
<p:tagLst xmlns:a="http://schemas.openxmlformats.org/drawingml/2006/main" xmlns:r="http://schemas.openxmlformats.org/officeDocument/2006/relationships" xmlns:p="http://schemas.openxmlformats.org/presentationml/2006/main">
  <p:tag name="TIMING" val="|2.2|2|10.1|2.8|3.8"/>
</p:tagLst>
</file>

<file path=ppt/tags/tag24.xml><?xml version="1.0" encoding="utf-8"?>
<p:tagLst xmlns:a="http://schemas.openxmlformats.org/drawingml/2006/main" xmlns:r="http://schemas.openxmlformats.org/officeDocument/2006/relationships" xmlns:p="http://schemas.openxmlformats.org/presentationml/2006/main">
  <p:tag name="TIMING" val="|21.6|37.4|10.3|20.2|1.2|6.7|1.2|15.9|1.3|33.8|1.4|37.4"/>
</p:tagLst>
</file>

<file path=ppt/tags/tag25.xml><?xml version="1.0" encoding="utf-8"?>
<p:tagLst xmlns:a="http://schemas.openxmlformats.org/drawingml/2006/main" xmlns:r="http://schemas.openxmlformats.org/officeDocument/2006/relationships" xmlns:p="http://schemas.openxmlformats.org/presentationml/2006/main">
  <p:tag name="TIMING" val="|1.8"/>
</p:tagLst>
</file>

<file path=ppt/tags/tag26.xml><?xml version="1.0" encoding="utf-8"?>
<p:tagLst xmlns:a="http://schemas.openxmlformats.org/drawingml/2006/main" xmlns:r="http://schemas.openxmlformats.org/officeDocument/2006/relationships" xmlns:p="http://schemas.openxmlformats.org/presentationml/2006/main">
  <p:tag name="TIMING" val="|7.2|2.9|23.1|31.1|11.3|18.7|19.2"/>
</p:tagLst>
</file>

<file path=ppt/tags/tag27.xml><?xml version="1.0" encoding="utf-8"?>
<p:tagLst xmlns:a="http://schemas.openxmlformats.org/drawingml/2006/main" xmlns:r="http://schemas.openxmlformats.org/officeDocument/2006/relationships" xmlns:p="http://schemas.openxmlformats.org/presentationml/2006/main">
  <p:tag name="TIMING" val="|1.3|22.7|33.9|25.4"/>
</p:tagLst>
</file>

<file path=ppt/tags/tag28.xml><?xml version="1.0" encoding="utf-8"?>
<p:tagLst xmlns:a="http://schemas.openxmlformats.org/drawingml/2006/main" xmlns:r="http://schemas.openxmlformats.org/officeDocument/2006/relationships" xmlns:p="http://schemas.openxmlformats.org/presentationml/2006/main">
  <p:tag name="TIMING" val="|42.7"/>
</p:tagLst>
</file>

<file path=ppt/tags/tag29.xml><?xml version="1.0" encoding="utf-8"?>
<p:tagLst xmlns:a="http://schemas.openxmlformats.org/drawingml/2006/main" xmlns:r="http://schemas.openxmlformats.org/officeDocument/2006/relationships" xmlns:p="http://schemas.openxmlformats.org/presentationml/2006/main">
  <p:tag name="TIMING" val="|24.3|19.2|18.7|19.8"/>
</p:tagLst>
</file>

<file path=ppt/tags/tag3.xml><?xml version="1.0" encoding="utf-8"?>
<p:tagLst xmlns:a="http://schemas.openxmlformats.org/drawingml/2006/main" xmlns:r="http://schemas.openxmlformats.org/officeDocument/2006/relationships" xmlns:p="http://schemas.openxmlformats.org/presentationml/2006/main">
  <p:tag name="TIMING" val="|64.1"/>
</p:tagLst>
</file>

<file path=ppt/tags/tag30.xml><?xml version="1.0" encoding="utf-8"?>
<p:tagLst xmlns:a="http://schemas.openxmlformats.org/drawingml/2006/main" xmlns:r="http://schemas.openxmlformats.org/officeDocument/2006/relationships" xmlns:p="http://schemas.openxmlformats.org/presentationml/2006/main">
  <p:tag name="TIMING" val="|13.7|28.9|14.5|7|17.6"/>
</p:tagLst>
</file>

<file path=ppt/tags/tag31.xml><?xml version="1.0" encoding="utf-8"?>
<p:tagLst xmlns:a="http://schemas.openxmlformats.org/drawingml/2006/main" xmlns:r="http://schemas.openxmlformats.org/officeDocument/2006/relationships" xmlns:p="http://schemas.openxmlformats.org/presentationml/2006/main">
  <p:tag name="TIMING" val="|3.2|15.5|11.6|2.7|9.1"/>
</p:tagLst>
</file>

<file path=ppt/tags/tag32.xml><?xml version="1.0" encoding="utf-8"?>
<p:tagLst xmlns:a="http://schemas.openxmlformats.org/drawingml/2006/main" xmlns:r="http://schemas.openxmlformats.org/officeDocument/2006/relationships" xmlns:p="http://schemas.openxmlformats.org/presentationml/2006/main">
  <p:tag name="TIMING" val="|2.6|14.9|9.7|3.4|23.4"/>
</p:tagLst>
</file>

<file path=ppt/tags/tag33.xml><?xml version="1.0" encoding="utf-8"?>
<p:tagLst xmlns:a="http://schemas.openxmlformats.org/drawingml/2006/main" xmlns:r="http://schemas.openxmlformats.org/officeDocument/2006/relationships" xmlns:p="http://schemas.openxmlformats.org/presentationml/2006/main">
  <p:tag name="TIMING" val="|3|44.6|6.8"/>
</p:tagLst>
</file>

<file path=ppt/tags/tag34.xml><?xml version="1.0" encoding="utf-8"?>
<p:tagLst xmlns:a="http://schemas.openxmlformats.org/drawingml/2006/main" xmlns:r="http://schemas.openxmlformats.org/officeDocument/2006/relationships" xmlns:p="http://schemas.openxmlformats.org/presentationml/2006/main">
  <p:tag name="TIMING" val="|59.2"/>
</p:tagLst>
</file>

<file path=ppt/tags/tag35.xml><?xml version="1.0" encoding="utf-8"?>
<p:tagLst xmlns:a="http://schemas.openxmlformats.org/drawingml/2006/main" xmlns:r="http://schemas.openxmlformats.org/officeDocument/2006/relationships" xmlns:p="http://schemas.openxmlformats.org/presentationml/2006/main">
  <p:tag name="TIMING" val="|6.7|7.3|8.8|54|48.5"/>
</p:tagLst>
</file>

<file path=ppt/tags/tag36.xml><?xml version="1.0" encoding="utf-8"?>
<p:tagLst xmlns:a="http://schemas.openxmlformats.org/drawingml/2006/main" xmlns:r="http://schemas.openxmlformats.org/officeDocument/2006/relationships" xmlns:p="http://schemas.openxmlformats.org/presentationml/2006/main">
  <p:tag name="TIMING" val="|2.8|40.5|20.2|61|10|8.2|7.4|4.3|9.6"/>
</p:tagLst>
</file>

<file path=ppt/tags/tag37.xml><?xml version="1.0" encoding="utf-8"?>
<p:tagLst xmlns:a="http://schemas.openxmlformats.org/drawingml/2006/main" xmlns:r="http://schemas.openxmlformats.org/officeDocument/2006/relationships" xmlns:p="http://schemas.openxmlformats.org/presentationml/2006/main">
  <p:tag name="TIMING" val="|10.3|11.2|5.5|25|3.8|6.3|19.1"/>
</p:tagLst>
</file>

<file path=ppt/tags/tag38.xml><?xml version="1.0" encoding="utf-8"?>
<p:tagLst xmlns:a="http://schemas.openxmlformats.org/drawingml/2006/main" xmlns:r="http://schemas.openxmlformats.org/officeDocument/2006/relationships" xmlns:p="http://schemas.openxmlformats.org/presentationml/2006/main">
  <p:tag name="TIMING" val="|14.4|5.6|1.6|7.6|9.9|9.2"/>
</p:tagLst>
</file>

<file path=ppt/tags/tag39.xml><?xml version="1.0" encoding="utf-8"?>
<p:tagLst xmlns:a="http://schemas.openxmlformats.org/drawingml/2006/main" xmlns:r="http://schemas.openxmlformats.org/officeDocument/2006/relationships" xmlns:p="http://schemas.openxmlformats.org/presentationml/2006/main">
  <p:tag name="TIMING" val="|20.9|28.3|36.7|1.2|1.3|34.2|2"/>
</p:tagLst>
</file>

<file path=ppt/tags/tag4.xml><?xml version="1.0" encoding="utf-8"?>
<p:tagLst xmlns:a="http://schemas.openxmlformats.org/drawingml/2006/main" xmlns:r="http://schemas.openxmlformats.org/officeDocument/2006/relationships" xmlns:p="http://schemas.openxmlformats.org/presentationml/2006/main">
  <p:tag name="TIMING" val="|78.1|6.7|4.9"/>
</p:tagLst>
</file>

<file path=ppt/tags/tag40.xml><?xml version="1.0" encoding="utf-8"?>
<p:tagLst xmlns:a="http://schemas.openxmlformats.org/drawingml/2006/main" xmlns:r="http://schemas.openxmlformats.org/officeDocument/2006/relationships" xmlns:p="http://schemas.openxmlformats.org/presentationml/2006/main">
  <p:tag name="TIMING" val="|16.4"/>
</p:tagLst>
</file>

<file path=ppt/tags/tag5.xml><?xml version="1.0" encoding="utf-8"?>
<p:tagLst xmlns:a="http://schemas.openxmlformats.org/drawingml/2006/main" xmlns:r="http://schemas.openxmlformats.org/officeDocument/2006/relationships" xmlns:p="http://schemas.openxmlformats.org/presentationml/2006/main">
  <p:tag name="TIMING" val="|28.5|43.9"/>
</p:tagLst>
</file>

<file path=ppt/tags/tag6.xml><?xml version="1.0" encoding="utf-8"?>
<p:tagLst xmlns:a="http://schemas.openxmlformats.org/drawingml/2006/main" xmlns:r="http://schemas.openxmlformats.org/officeDocument/2006/relationships" xmlns:p="http://schemas.openxmlformats.org/presentationml/2006/main">
  <p:tag name="TIMING" val="|3.7|14.2|21|4.6|15.1"/>
</p:tagLst>
</file>

<file path=ppt/tags/tag7.xml><?xml version="1.0" encoding="utf-8"?>
<p:tagLst xmlns:a="http://schemas.openxmlformats.org/drawingml/2006/main" xmlns:r="http://schemas.openxmlformats.org/officeDocument/2006/relationships" xmlns:p="http://schemas.openxmlformats.org/presentationml/2006/main">
  <p:tag name="TIMING" val="|20.1|4.9|3.3|4.1|3.4|22.4|1.6|4.2|11.2"/>
</p:tagLst>
</file>

<file path=ppt/tags/tag8.xml><?xml version="1.0" encoding="utf-8"?>
<p:tagLst xmlns:a="http://schemas.openxmlformats.org/drawingml/2006/main" xmlns:r="http://schemas.openxmlformats.org/officeDocument/2006/relationships" xmlns:p="http://schemas.openxmlformats.org/presentationml/2006/main">
  <p:tag name="TIMING" val="|6.1|18.1|15.3|5.1|21"/>
</p:tagLst>
</file>

<file path=ppt/tags/tag9.xml><?xml version="1.0" encoding="utf-8"?>
<p:tagLst xmlns:a="http://schemas.openxmlformats.org/drawingml/2006/main" xmlns:r="http://schemas.openxmlformats.org/officeDocument/2006/relationships" xmlns:p="http://schemas.openxmlformats.org/presentationml/2006/main">
  <p:tag name="TIMING" val="|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20694</TotalTime>
  <Words>5171</Words>
  <Application>Microsoft Office PowerPoint</Application>
  <PresentationFormat>Widescreen</PresentationFormat>
  <Paragraphs>561</Paragraphs>
  <Slides>62</Slides>
  <Notes>50</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Calibri Light</vt:lpstr>
      <vt:lpstr>Cambria Math</vt:lpstr>
      <vt:lpstr>Courier New</vt:lpstr>
      <vt:lpstr>Times New Roman</vt:lpstr>
      <vt:lpstr>Wingdings</vt:lpstr>
      <vt:lpstr>Office Theme</vt:lpstr>
      <vt:lpstr>PowerPoint Presentation</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 / 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 / WORK Training</vt:lpstr>
      <vt:lpstr>Working Healthy / WORK Training</vt:lpstr>
      <vt:lpstr>PowerPoint Presentation</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lpstr>Working Healthy/WORK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 Marney [KDHE]</dc:creator>
  <cp:lastModifiedBy>Lauren Evans [KDHE]</cp:lastModifiedBy>
  <cp:revision>139</cp:revision>
  <dcterms:created xsi:type="dcterms:W3CDTF">2023-04-04T21:26:46Z</dcterms:created>
  <dcterms:modified xsi:type="dcterms:W3CDTF">2024-12-26T16:53:45Z</dcterms:modified>
</cp:coreProperties>
</file>